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75" r:id="rId10"/>
    <p:sldId id="277" r:id="rId11"/>
    <p:sldId id="279" r:id="rId12"/>
    <p:sldId id="305" r:id="rId13"/>
    <p:sldId id="280" r:id="rId14"/>
    <p:sldId id="281" r:id="rId15"/>
    <p:sldId id="285" r:id="rId16"/>
    <p:sldId id="289" r:id="rId17"/>
    <p:sldId id="290" r:id="rId18"/>
    <p:sldId id="296" r:id="rId19"/>
    <p:sldId id="297" r:id="rId20"/>
    <p:sldId id="298" r:id="rId21"/>
    <p:sldId id="302" r:id="rId22"/>
    <p:sldId id="303" r:id="rId23"/>
    <p:sldId id="304" r:id="rId24"/>
    <p:sldId id="293" r:id="rId25"/>
    <p:sldId id="294" r:id="rId26"/>
    <p:sldId id="300" r:id="rId27"/>
    <p:sldId id="295" r:id="rId28"/>
    <p:sldId id="30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85080" y="1605356"/>
            <a:ext cx="3840479" cy="431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4D2B-FE29-4BA2-9D21-4FD70951B8C7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59C8-1610-4E22-A351-65278B3E0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245" y="129539"/>
            <a:ext cx="8258111" cy="5304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5140" y="5362116"/>
            <a:ext cx="7458075" cy="14109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Where is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this?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Why are the houses painted like this?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you want your house to be painted like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this?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1394358" y="715759"/>
            <a:ext cx="2357120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dirty="0">
                <a:latin typeface="Arial"/>
                <a:cs typeface="Arial"/>
              </a:rPr>
              <a:t>Create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25"/>
              </a:spcBef>
            </a:pPr>
            <a:r>
              <a:rPr sz="3200" b="1" spc="5" dirty="0">
                <a:latin typeface="Arial"/>
                <a:cs typeface="Arial"/>
              </a:rPr>
              <a:t>Evaluate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sz="3200" b="1" spc="-20" dirty="0">
                <a:latin typeface="Arial"/>
                <a:cs typeface="Arial"/>
              </a:rPr>
              <a:t>Analyze  </a:t>
            </a:r>
            <a:r>
              <a:rPr sz="3200" b="1" spc="-40" dirty="0">
                <a:latin typeface="Arial"/>
                <a:cs typeface="Arial"/>
              </a:rPr>
              <a:t>Apply  </a:t>
            </a:r>
            <a:r>
              <a:rPr sz="3200" b="1" spc="75" dirty="0">
                <a:latin typeface="Arial"/>
                <a:cs typeface="Arial"/>
              </a:rPr>
              <a:t>U</a:t>
            </a:r>
            <a:r>
              <a:rPr sz="3200" b="1" spc="65" dirty="0">
                <a:latin typeface="Arial"/>
                <a:cs typeface="Arial"/>
              </a:rPr>
              <a:t>n</a:t>
            </a:r>
            <a:r>
              <a:rPr sz="3200" b="1" spc="40" dirty="0">
                <a:latin typeface="Arial"/>
                <a:cs typeface="Arial"/>
              </a:rPr>
              <a:t>d</a:t>
            </a:r>
            <a:r>
              <a:rPr sz="3200" b="1" spc="65" dirty="0">
                <a:latin typeface="Arial"/>
                <a:cs typeface="Arial"/>
              </a:rPr>
              <a:t>e</a:t>
            </a:r>
            <a:r>
              <a:rPr sz="3200" b="1" spc="120" dirty="0">
                <a:latin typeface="Arial"/>
                <a:cs typeface="Arial"/>
              </a:rPr>
              <a:t>r</a:t>
            </a:r>
            <a:r>
              <a:rPr sz="3200" b="1" spc="-225" dirty="0">
                <a:latin typeface="Arial"/>
                <a:cs typeface="Arial"/>
              </a:rPr>
              <a:t>s</a:t>
            </a:r>
            <a:r>
              <a:rPr sz="3200" b="1" spc="190" dirty="0">
                <a:latin typeface="Arial"/>
                <a:cs typeface="Arial"/>
              </a:rPr>
              <a:t>t</a:t>
            </a:r>
            <a:r>
              <a:rPr sz="3200" b="1" spc="80" dirty="0">
                <a:latin typeface="Arial"/>
                <a:cs typeface="Arial"/>
              </a:rPr>
              <a:t>an</a:t>
            </a:r>
            <a:r>
              <a:rPr sz="3200" b="1" spc="20" dirty="0">
                <a:latin typeface="Arial"/>
                <a:cs typeface="Arial"/>
              </a:rPr>
              <a:t>d  </a:t>
            </a:r>
            <a:r>
              <a:rPr sz="3200" b="1" spc="65" dirty="0">
                <a:latin typeface="Arial"/>
                <a:cs typeface="Arial"/>
              </a:rPr>
              <a:t>Remember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1628" y="3429000"/>
            <a:ext cx="1054735" cy="3177540"/>
          </a:xfrm>
          <a:custGeom>
            <a:avLst/>
            <a:gdLst/>
            <a:ahLst/>
            <a:cxnLst/>
            <a:rect l="l" t="t" r="r" b="b"/>
            <a:pathLst>
              <a:path w="1054735" h="3177540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9" y="40019"/>
                </a:lnTo>
                <a:lnTo>
                  <a:pt x="504860" y="62484"/>
                </a:lnTo>
                <a:lnTo>
                  <a:pt x="527181" y="87859"/>
                </a:lnTo>
                <a:lnTo>
                  <a:pt x="527181" y="1500680"/>
                </a:lnTo>
                <a:lnTo>
                  <a:pt x="532897" y="1513663"/>
                </a:lnTo>
                <a:lnTo>
                  <a:pt x="576178" y="1537718"/>
                </a:lnTo>
                <a:lnTo>
                  <a:pt x="656489" y="1558321"/>
                </a:lnTo>
                <a:lnTo>
                  <a:pt x="708492" y="1566989"/>
                </a:lnTo>
                <a:lnTo>
                  <a:pt x="767306" y="1574385"/>
                </a:lnTo>
                <a:lnTo>
                  <a:pt x="832115" y="1580374"/>
                </a:lnTo>
                <a:lnTo>
                  <a:pt x="902104" y="1584820"/>
                </a:lnTo>
                <a:lnTo>
                  <a:pt x="976458" y="1587588"/>
                </a:lnTo>
                <a:lnTo>
                  <a:pt x="1054360" y="1588540"/>
                </a:lnTo>
                <a:lnTo>
                  <a:pt x="976458" y="1589493"/>
                </a:lnTo>
                <a:lnTo>
                  <a:pt x="902104" y="1592260"/>
                </a:lnTo>
                <a:lnTo>
                  <a:pt x="832115" y="1596705"/>
                </a:lnTo>
                <a:lnTo>
                  <a:pt x="767306" y="1602694"/>
                </a:lnTo>
                <a:lnTo>
                  <a:pt x="708492" y="1610089"/>
                </a:lnTo>
                <a:lnTo>
                  <a:pt x="656489" y="1618755"/>
                </a:lnTo>
                <a:lnTo>
                  <a:pt x="612113" y="1628557"/>
                </a:lnTo>
                <a:lnTo>
                  <a:pt x="549501" y="1651023"/>
                </a:lnTo>
                <a:lnTo>
                  <a:pt x="527181" y="1676400"/>
                </a:lnTo>
                <a:lnTo>
                  <a:pt x="527181" y="3089211"/>
                </a:lnTo>
                <a:lnTo>
                  <a:pt x="521465" y="3102196"/>
                </a:lnTo>
                <a:lnTo>
                  <a:pt x="478183" y="3126254"/>
                </a:lnTo>
                <a:lnTo>
                  <a:pt x="397872" y="3146856"/>
                </a:lnTo>
                <a:lnTo>
                  <a:pt x="345869" y="3155523"/>
                </a:lnTo>
                <a:lnTo>
                  <a:pt x="287055" y="3162918"/>
                </a:lnTo>
                <a:lnTo>
                  <a:pt x="222246" y="3168906"/>
                </a:lnTo>
                <a:lnTo>
                  <a:pt x="152256" y="3173352"/>
                </a:lnTo>
                <a:lnTo>
                  <a:pt x="77902" y="3176119"/>
                </a:lnTo>
                <a:lnTo>
                  <a:pt x="0" y="317707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1628" y="1595539"/>
            <a:ext cx="1054735" cy="1827530"/>
          </a:xfrm>
          <a:custGeom>
            <a:avLst/>
            <a:gdLst/>
            <a:ahLst/>
            <a:cxnLst/>
            <a:rect l="l" t="t" r="r" b="b"/>
            <a:pathLst>
              <a:path w="1054735" h="1827529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60"/>
                </a:lnTo>
                <a:lnTo>
                  <a:pt x="527180" y="825750"/>
                </a:lnTo>
                <a:lnTo>
                  <a:pt x="532896" y="838733"/>
                </a:lnTo>
                <a:lnTo>
                  <a:pt x="576177" y="862789"/>
                </a:lnTo>
                <a:lnTo>
                  <a:pt x="656488" y="883392"/>
                </a:lnTo>
                <a:lnTo>
                  <a:pt x="708491" y="892059"/>
                </a:lnTo>
                <a:lnTo>
                  <a:pt x="767305" y="899454"/>
                </a:lnTo>
                <a:lnTo>
                  <a:pt x="832114" y="905443"/>
                </a:lnTo>
                <a:lnTo>
                  <a:pt x="902104" y="909889"/>
                </a:lnTo>
                <a:lnTo>
                  <a:pt x="976457" y="912656"/>
                </a:lnTo>
                <a:lnTo>
                  <a:pt x="1054360" y="913609"/>
                </a:lnTo>
                <a:lnTo>
                  <a:pt x="976457" y="914562"/>
                </a:lnTo>
                <a:lnTo>
                  <a:pt x="902104" y="917329"/>
                </a:lnTo>
                <a:lnTo>
                  <a:pt x="832114" y="921775"/>
                </a:lnTo>
                <a:lnTo>
                  <a:pt x="767305" y="927764"/>
                </a:lnTo>
                <a:lnTo>
                  <a:pt x="708491" y="935160"/>
                </a:lnTo>
                <a:lnTo>
                  <a:pt x="656488" y="943827"/>
                </a:lnTo>
                <a:lnTo>
                  <a:pt x="612112" y="953629"/>
                </a:lnTo>
                <a:lnTo>
                  <a:pt x="549500" y="976095"/>
                </a:lnTo>
                <a:lnTo>
                  <a:pt x="527180" y="1001470"/>
                </a:lnTo>
                <a:lnTo>
                  <a:pt x="527180" y="1739360"/>
                </a:lnTo>
                <a:lnTo>
                  <a:pt x="521464" y="1752343"/>
                </a:lnTo>
                <a:lnTo>
                  <a:pt x="478182" y="1776398"/>
                </a:lnTo>
                <a:lnTo>
                  <a:pt x="397872" y="1797002"/>
                </a:lnTo>
                <a:lnTo>
                  <a:pt x="345869" y="1805669"/>
                </a:lnTo>
                <a:lnTo>
                  <a:pt x="287055" y="1813065"/>
                </a:lnTo>
                <a:lnTo>
                  <a:pt x="222246" y="1819054"/>
                </a:lnTo>
                <a:lnTo>
                  <a:pt x="152256" y="1823500"/>
                </a:lnTo>
                <a:lnTo>
                  <a:pt x="77902" y="1826268"/>
                </a:lnTo>
                <a:lnTo>
                  <a:pt x="0" y="182722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1628" y="356793"/>
            <a:ext cx="1054735" cy="1232535"/>
          </a:xfrm>
          <a:custGeom>
            <a:avLst/>
            <a:gdLst/>
            <a:ahLst/>
            <a:cxnLst/>
            <a:rect l="l" t="t" r="r" b="b"/>
            <a:pathLst>
              <a:path w="1054735" h="1232535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59"/>
                </a:lnTo>
                <a:lnTo>
                  <a:pt x="527180" y="528388"/>
                </a:lnTo>
                <a:lnTo>
                  <a:pt x="532896" y="541371"/>
                </a:lnTo>
                <a:lnTo>
                  <a:pt x="576177" y="565427"/>
                </a:lnTo>
                <a:lnTo>
                  <a:pt x="656488" y="586030"/>
                </a:lnTo>
                <a:lnTo>
                  <a:pt x="708491" y="594696"/>
                </a:lnTo>
                <a:lnTo>
                  <a:pt x="767305" y="602092"/>
                </a:lnTo>
                <a:lnTo>
                  <a:pt x="832114" y="608081"/>
                </a:lnTo>
                <a:lnTo>
                  <a:pt x="902104" y="612527"/>
                </a:lnTo>
                <a:lnTo>
                  <a:pt x="976457" y="615294"/>
                </a:lnTo>
                <a:lnTo>
                  <a:pt x="1054360" y="616247"/>
                </a:lnTo>
                <a:lnTo>
                  <a:pt x="976457" y="617199"/>
                </a:lnTo>
                <a:lnTo>
                  <a:pt x="902104" y="619967"/>
                </a:lnTo>
                <a:lnTo>
                  <a:pt x="832114" y="624413"/>
                </a:lnTo>
                <a:lnTo>
                  <a:pt x="767305" y="630402"/>
                </a:lnTo>
                <a:lnTo>
                  <a:pt x="708491" y="637798"/>
                </a:lnTo>
                <a:lnTo>
                  <a:pt x="656488" y="646465"/>
                </a:lnTo>
                <a:lnTo>
                  <a:pt x="612112" y="656267"/>
                </a:lnTo>
                <a:lnTo>
                  <a:pt x="549500" y="678732"/>
                </a:lnTo>
                <a:lnTo>
                  <a:pt x="527180" y="704107"/>
                </a:lnTo>
                <a:lnTo>
                  <a:pt x="527180" y="1144640"/>
                </a:lnTo>
                <a:lnTo>
                  <a:pt x="521464" y="1157622"/>
                </a:lnTo>
                <a:lnTo>
                  <a:pt x="478182" y="1181676"/>
                </a:lnTo>
                <a:lnTo>
                  <a:pt x="397872" y="1202277"/>
                </a:lnTo>
                <a:lnTo>
                  <a:pt x="345869" y="1210943"/>
                </a:lnTo>
                <a:lnTo>
                  <a:pt x="287055" y="1218337"/>
                </a:lnTo>
                <a:lnTo>
                  <a:pt x="222246" y="1224325"/>
                </a:lnTo>
                <a:lnTo>
                  <a:pt x="152256" y="1228771"/>
                </a:lnTo>
                <a:lnTo>
                  <a:pt x="77902" y="1231538"/>
                </a:lnTo>
                <a:lnTo>
                  <a:pt x="0" y="123249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3335" y="2153603"/>
            <a:ext cx="31191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latin typeface="Arial"/>
                <a:cs typeface="Arial"/>
              </a:rPr>
              <a:t>Critical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spc="35" dirty="0">
                <a:latin typeface="Arial"/>
                <a:cs typeface="Arial"/>
              </a:rPr>
              <a:t>thinking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3335" y="652932"/>
            <a:ext cx="3371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" dirty="0">
                <a:latin typeface="Arial"/>
                <a:cs typeface="Arial"/>
              </a:rPr>
              <a:t>Creative</a:t>
            </a:r>
            <a:r>
              <a:rPr sz="3200" b="1" spc="-100" dirty="0">
                <a:latin typeface="Arial"/>
                <a:cs typeface="Arial"/>
              </a:rPr>
              <a:t> </a:t>
            </a:r>
            <a:r>
              <a:rPr sz="3200" b="1" spc="35" dirty="0">
                <a:latin typeface="Arial"/>
                <a:cs typeface="Arial"/>
              </a:rPr>
              <a:t>thinking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335" y="4488231"/>
            <a:ext cx="3143885" cy="1004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200" b="1" spc="-30" dirty="0">
                <a:latin typeface="Arial"/>
                <a:cs typeface="Arial"/>
              </a:rPr>
              <a:t>Com</a:t>
            </a:r>
            <a:r>
              <a:rPr sz="3200" b="1" spc="40" dirty="0">
                <a:latin typeface="Arial"/>
                <a:cs typeface="Arial"/>
              </a:rPr>
              <a:t>p</a:t>
            </a:r>
            <a:r>
              <a:rPr sz="3200" b="1" spc="60" dirty="0">
                <a:latin typeface="Arial"/>
                <a:cs typeface="Arial"/>
              </a:rPr>
              <a:t>r</a:t>
            </a:r>
            <a:r>
              <a:rPr sz="3200" b="1" spc="65" dirty="0">
                <a:latin typeface="Arial"/>
                <a:cs typeface="Arial"/>
              </a:rPr>
              <a:t>e</a:t>
            </a:r>
            <a:r>
              <a:rPr sz="3200" b="1" spc="80" dirty="0">
                <a:latin typeface="Arial"/>
                <a:cs typeface="Arial"/>
              </a:rPr>
              <a:t>h</a:t>
            </a:r>
            <a:r>
              <a:rPr sz="3200" b="1" spc="65" dirty="0">
                <a:latin typeface="Arial"/>
                <a:cs typeface="Arial"/>
              </a:rPr>
              <a:t>e</a:t>
            </a:r>
            <a:r>
              <a:rPr sz="3200" b="1" spc="80" dirty="0">
                <a:latin typeface="Arial"/>
                <a:cs typeface="Arial"/>
              </a:rPr>
              <a:t>n</a:t>
            </a:r>
            <a:r>
              <a:rPr sz="3200" b="1" spc="-220" dirty="0">
                <a:latin typeface="Arial"/>
                <a:cs typeface="Arial"/>
              </a:rPr>
              <a:t>s</a:t>
            </a:r>
            <a:r>
              <a:rPr sz="3200" b="1" spc="-10" dirty="0">
                <a:latin typeface="Arial"/>
                <a:cs typeface="Arial"/>
              </a:rPr>
              <a:t>i</a:t>
            </a:r>
            <a:r>
              <a:rPr sz="3200" b="1" spc="20" dirty="0">
                <a:latin typeface="Arial"/>
                <a:cs typeface="Arial"/>
              </a:rPr>
              <a:t>on  </a:t>
            </a:r>
            <a:r>
              <a:rPr sz="3200" b="1" spc="65" dirty="0">
                <a:latin typeface="Arial"/>
                <a:cs typeface="Arial"/>
              </a:rPr>
              <a:t>and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use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7829" y="233260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634480" y="6055574"/>
                </a:moveTo>
                <a:lnTo>
                  <a:pt x="0" y="6055574"/>
                </a:lnTo>
                <a:lnTo>
                  <a:pt x="317239" y="6372814"/>
                </a:lnTo>
                <a:lnTo>
                  <a:pt x="634480" y="6055574"/>
                </a:lnTo>
                <a:close/>
              </a:path>
              <a:path w="635000" h="6372859">
                <a:moveTo>
                  <a:pt x="457199" y="317246"/>
                </a:moveTo>
                <a:lnTo>
                  <a:pt x="177280" y="317246"/>
                </a:lnTo>
                <a:lnTo>
                  <a:pt x="177280" y="6055574"/>
                </a:lnTo>
                <a:lnTo>
                  <a:pt x="457199" y="6055574"/>
                </a:lnTo>
                <a:lnTo>
                  <a:pt x="457199" y="317246"/>
                </a:lnTo>
                <a:close/>
              </a:path>
              <a:path w="635000" h="6372859">
                <a:moveTo>
                  <a:pt x="317239" y="0"/>
                </a:moveTo>
                <a:lnTo>
                  <a:pt x="0" y="317246"/>
                </a:lnTo>
                <a:lnTo>
                  <a:pt x="634480" y="317246"/>
                </a:lnTo>
                <a:lnTo>
                  <a:pt x="31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829" y="233261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317240" y="6372813"/>
                </a:moveTo>
                <a:lnTo>
                  <a:pt x="0" y="6055573"/>
                </a:lnTo>
                <a:lnTo>
                  <a:pt x="177281" y="6055573"/>
                </a:lnTo>
                <a:lnTo>
                  <a:pt x="177281" y="317240"/>
                </a:lnTo>
                <a:lnTo>
                  <a:pt x="0" y="317240"/>
                </a:lnTo>
                <a:lnTo>
                  <a:pt x="317240" y="0"/>
                </a:lnTo>
                <a:lnTo>
                  <a:pt x="634481" y="317240"/>
                </a:lnTo>
                <a:lnTo>
                  <a:pt x="457200" y="317240"/>
                </a:lnTo>
                <a:lnTo>
                  <a:pt x="457200" y="6055573"/>
                </a:lnTo>
                <a:lnTo>
                  <a:pt x="634481" y="6055573"/>
                </a:lnTo>
                <a:lnTo>
                  <a:pt x="317240" y="6372813"/>
                </a:lnTo>
                <a:close/>
              </a:path>
            </a:pathLst>
          </a:custGeom>
          <a:ln w="12700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782" y="4608569"/>
            <a:ext cx="371475" cy="1565910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782" y="665268"/>
            <a:ext cx="371475" cy="1634489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243408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1394358" y="715759"/>
            <a:ext cx="2357120" cy="5389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30" dirty="0">
                <a:latin typeface="Arial"/>
                <a:cs typeface="Arial"/>
              </a:rPr>
              <a:t>Create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25"/>
              </a:spcBef>
            </a:pPr>
            <a:r>
              <a:rPr sz="3200" b="1" spc="5" dirty="0">
                <a:latin typeface="Arial"/>
                <a:cs typeface="Arial"/>
              </a:rPr>
              <a:t>Evaluate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99900"/>
              </a:lnSpc>
              <a:spcBef>
                <a:spcPts val="25"/>
              </a:spcBef>
            </a:pPr>
            <a:r>
              <a:rPr sz="3200" b="1" spc="-20" dirty="0">
                <a:latin typeface="Arial"/>
                <a:cs typeface="Arial"/>
              </a:rPr>
              <a:t>Analyze  </a:t>
            </a:r>
            <a:r>
              <a:rPr sz="3200" b="1" spc="-40" dirty="0">
                <a:latin typeface="Arial"/>
                <a:cs typeface="Arial"/>
              </a:rPr>
              <a:t>Apply  </a:t>
            </a:r>
            <a:r>
              <a:rPr sz="3200" b="1" spc="75" dirty="0">
                <a:latin typeface="Arial"/>
                <a:cs typeface="Arial"/>
              </a:rPr>
              <a:t>U</a:t>
            </a:r>
            <a:r>
              <a:rPr sz="3200" b="1" spc="65" dirty="0">
                <a:latin typeface="Arial"/>
                <a:cs typeface="Arial"/>
              </a:rPr>
              <a:t>n</a:t>
            </a:r>
            <a:r>
              <a:rPr sz="3200" b="1" spc="40" dirty="0">
                <a:latin typeface="Arial"/>
                <a:cs typeface="Arial"/>
              </a:rPr>
              <a:t>d</a:t>
            </a:r>
            <a:r>
              <a:rPr sz="3200" b="1" spc="65" dirty="0">
                <a:latin typeface="Arial"/>
                <a:cs typeface="Arial"/>
              </a:rPr>
              <a:t>e</a:t>
            </a:r>
            <a:r>
              <a:rPr sz="3200" b="1" spc="120" dirty="0">
                <a:latin typeface="Arial"/>
                <a:cs typeface="Arial"/>
              </a:rPr>
              <a:t>r</a:t>
            </a:r>
            <a:r>
              <a:rPr sz="3200" b="1" spc="-225" dirty="0">
                <a:latin typeface="Arial"/>
                <a:cs typeface="Arial"/>
              </a:rPr>
              <a:t>s</a:t>
            </a:r>
            <a:r>
              <a:rPr sz="3200" b="1" spc="190" dirty="0">
                <a:latin typeface="Arial"/>
                <a:cs typeface="Arial"/>
              </a:rPr>
              <a:t>t</a:t>
            </a:r>
            <a:r>
              <a:rPr sz="3200" b="1" spc="80" dirty="0">
                <a:latin typeface="Arial"/>
                <a:cs typeface="Arial"/>
              </a:rPr>
              <a:t>an</a:t>
            </a:r>
            <a:r>
              <a:rPr sz="3200" b="1" spc="20" dirty="0">
                <a:latin typeface="Arial"/>
                <a:cs typeface="Arial"/>
              </a:rPr>
              <a:t>d  </a:t>
            </a:r>
            <a:r>
              <a:rPr sz="3200" b="1" spc="65" dirty="0">
                <a:latin typeface="Arial"/>
                <a:cs typeface="Arial"/>
              </a:rPr>
              <a:t>Remember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7829" y="233260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634480" y="6055574"/>
                </a:moveTo>
                <a:lnTo>
                  <a:pt x="0" y="6055574"/>
                </a:lnTo>
                <a:lnTo>
                  <a:pt x="317239" y="6372814"/>
                </a:lnTo>
                <a:lnTo>
                  <a:pt x="634480" y="6055574"/>
                </a:lnTo>
                <a:close/>
              </a:path>
              <a:path w="635000" h="6372859">
                <a:moveTo>
                  <a:pt x="457199" y="317246"/>
                </a:moveTo>
                <a:lnTo>
                  <a:pt x="177280" y="317246"/>
                </a:lnTo>
                <a:lnTo>
                  <a:pt x="177280" y="6055574"/>
                </a:lnTo>
                <a:lnTo>
                  <a:pt x="457199" y="6055574"/>
                </a:lnTo>
                <a:lnTo>
                  <a:pt x="457199" y="317246"/>
                </a:lnTo>
                <a:close/>
              </a:path>
              <a:path w="635000" h="6372859">
                <a:moveTo>
                  <a:pt x="317239" y="0"/>
                </a:moveTo>
                <a:lnTo>
                  <a:pt x="0" y="317246"/>
                </a:lnTo>
                <a:lnTo>
                  <a:pt x="634480" y="317246"/>
                </a:lnTo>
                <a:lnTo>
                  <a:pt x="31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829" y="233261"/>
            <a:ext cx="635000" cy="6372860"/>
          </a:xfrm>
          <a:custGeom>
            <a:avLst/>
            <a:gdLst/>
            <a:ahLst/>
            <a:cxnLst/>
            <a:rect l="l" t="t" r="r" b="b"/>
            <a:pathLst>
              <a:path w="635000" h="6372859">
                <a:moveTo>
                  <a:pt x="317240" y="6372813"/>
                </a:moveTo>
                <a:lnTo>
                  <a:pt x="0" y="6055573"/>
                </a:lnTo>
                <a:lnTo>
                  <a:pt x="177281" y="6055573"/>
                </a:lnTo>
                <a:lnTo>
                  <a:pt x="177281" y="317240"/>
                </a:lnTo>
                <a:lnTo>
                  <a:pt x="0" y="317240"/>
                </a:lnTo>
                <a:lnTo>
                  <a:pt x="317240" y="0"/>
                </a:lnTo>
                <a:lnTo>
                  <a:pt x="634481" y="317240"/>
                </a:lnTo>
                <a:lnTo>
                  <a:pt x="457200" y="317240"/>
                </a:lnTo>
                <a:lnTo>
                  <a:pt x="457200" y="6055573"/>
                </a:lnTo>
                <a:lnTo>
                  <a:pt x="634481" y="6055573"/>
                </a:lnTo>
                <a:lnTo>
                  <a:pt x="317240" y="6372813"/>
                </a:lnTo>
                <a:close/>
              </a:path>
            </a:pathLst>
          </a:custGeom>
          <a:ln w="12700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9782" y="4608569"/>
            <a:ext cx="371475" cy="1565910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782" y="665268"/>
            <a:ext cx="371475" cy="1634489"/>
          </a:xfrm>
          <a:prstGeom prst="rect">
            <a:avLst/>
          </a:prstGeom>
        </p:spPr>
        <p:txBody>
          <a:bodyPr vert="vert270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000" b="1" spc="5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31628" y="3429000"/>
            <a:ext cx="1054735" cy="3177540"/>
          </a:xfrm>
          <a:custGeom>
            <a:avLst/>
            <a:gdLst/>
            <a:ahLst/>
            <a:cxnLst/>
            <a:rect l="l" t="t" r="r" b="b"/>
            <a:pathLst>
              <a:path w="1054735" h="3177540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9" y="40019"/>
                </a:lnTo>
                <a:lnTo>
                  <a:pt x="504860" y="62484"/>
                </a:lnTo>
                <a:lnTo>
                  <a:pt x="527181" y="87859"/>
                </a:lnTo>
                <a:lnTo>
                  <a:pt x="527181" y="1500680"/>
                </a:lnTo>
                <a:lnTo>
                  <a:pt x="532897" y="1513663"/>
                </a:lnTo>
                <a:lnTo>
                  <a:pt x="576178" y="1537718"/>
                </a:lnTo>
                <a:lnTo>
                  <a:pt x="656489" y="1558321"/>
                </a:lnTo>
                <a:lnTo>
                  <a:pt x="708492" y="1566989"/>
                </a:lnTo>
                <a:lnTo>
                  <a:pt x="767306" y="1574385"/>
                </a:lnTo>
                <a:lnTo>
                  <a:pt x="832115" y="1580374"/>
                </a:lnTo>
                <a:lnTo>
                  <a:pt x="902104" y="1584820"/>
                </a:lnTo>
                <a:lnTo>
                  <a:pt x="976458" y="1587588"/>
                </a:lnTo>
                <a:lnTo>
                  <a:pt x="1054360" y="1588540"/>
                </a:lnTo>
                <a:lnTo>
                  <a:pt x="976458" y="1589493"/>
                </a:lnTo>
                <a:lnTo>
                  <a:pt x="902104" y="1592260"/>
                </a:lnTo>
                <a:lnTo>
                  <a:pt x="832115" y="1596705"/>
                </a:lnTo>
                <a:lnTo>
                  <a:pt x="767306" y="1602694"/>
                </a:lnTo>
                <a:lnTo>
                  <a:pt x="708492" y="1610089"/>
                </a:lnTo>
                <a:lnTo>
                  <a:pt x="656489" y="1618755"/>
                </a:lnTo>
                <a:lnTo>
                  <a:pt x="612113" y="1628557"/>
                </a:lnTo>
                <a:lnTo>
                  <a:pt x="549501" y="1651023"/>
                </a:lnTo>
                <a:lnTo>
                  <a:pt x="527181" y="1676400"/>
                </a:lnTo>
                <a:lnTo>
                  <a:pt x="527181" y="3089211"/>
                </a:lnTo>
                <a:lnTo>
                  <a:pt x="521465" y="3102196"/>
                </a:lnTo>
                <a:lnTo>
                  <a:pt x="478183" y="3126254"/>
                </a:lnTo>
                <a:lnTo>
                  <a:pt x="397872" y="3146856"/>
                </a:lnTo>
                <a:lnTo>
                  <a:pt x="345869" y="3155523"/>
                </a:lnTo>
                <a:lnTo>
                  <a:pt x="287055" y="3162918"/>
                </a:lnTo>
                <a:lnTo>
                  <a:pt x="222246" y="3168906"/>
                </a:lnTo>
                <a:lnTo>
                  <a:pt x="152256" y="3173352"/>
                </a:lnTo>
                <a:lnTo>
                  <a:pt x="77902" y="3176119"/>
                </a:lnTo>
                <a:lnTo>
                  <a:pt x="0" y="317707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1628" y="1595539"/>
            <a:ext cx="1054735" cy="1827530"/>
          </a:xfrm>
          <a:custGeom>
            <a:avLst/>
            <a:gdLst/>
            <a:ahLst/>
            <a:cxnLst/>
            <a:rect l="l" t="t" r="r" b="b"/>
            <a:pathLst>
              <a:path w="1054735" h="1827529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60"/>
                </a:lnTo>
                <a:lnTo>
                  <a:pt x="527180" y="825750"/>
                </a:lnTo>
                <a:lnTo>
                  <a:pt x="532896" y="838733"/>
                </a:lnTo>
                <a:lnTo>
                  <a:pt x="576177" y="862789"/>
                </a:lnTo>
                <a:lnTo>
                  <a:pt x="656488" y="883392"/>
                </a:lnTo>
                <a:lnTo>
                  <a:pt x="708491" y="892059"/>
                </a:lnTo>
                <a:lnTo>
                  <a:pt x="767305" y="899454"/>
                </a:lnTo>
                <a:lnTo>
                  <a:pt x="832114" y="905443"/>
                </a:lnTo>
                <a:lnTo>
                  <a:pt x="902104" y="909889"/>
                </a:lnTo>
                <a:lnTo>
                  <a:pt x="976457" y="912656"/>
                </a:lnTo>
                <a:lnTo>
                  <a:pt x="1054360" y="913609"/>
                </a:lnTo>
                <a:lnTo>
                  <a:pt x="976457" y="914562"/>
                </a:lnTo>
                <a:lnTo>
                  <a:pt x="902104" y="917329"/>
                </a:lnTo>
                <a:lnTo>
                  <a:pt x="832114" y="921775"/>
                </a:lnTo>
                <a:lnTo>
                  <a:pt x="767305" y="927764"/>
                </a:lnTo>
                <a:lnTo>
                  <a:pt x="708491" y="935160"/>
                </a:lnTo>
                <a:lnTo>
                  <a:pt x="656488" y="943827"/>
                </a:lnTo>
                <a:lnTo>
                  <a:pt x="612112" y="953629"/>
                </a:lnTo>
                <a:lnTo>
                  <a:pt x="549500" y="976095"/>
                </a:lnTo>
                <a:lnTo>
                  <a:pt x="527180" y="1001470"/>
                </a:lnTo>
                <a:lnTo>
                  <a:pt x="527180" y="1739360"/>
                </a:lnTo>
                <a:lnTo>
                  <a:pt x="521464" y="1752343"/>
                </a:lnTo>
                <a:lnTo>
                  <a:pt x="478182" y="1776398"/>
                </a:lnTo>
                <a:lnTo>
                  <a:pt x="397872" y="1797002"/>
                </a:lnTo>
                <a:lnTo>
                  <a:pt x="345869" y="1805669"/>
                </a:lnTo>
                <a:lnTo>
                  <a:pt x="287055" y="1813065"/>
                </a:lnTo>
                <a:lnTo>
                  <a:pt x="222246" y="1819054"/>
                </a:lnTo>
                <a:lnTo>
                  <a:pt x="152256" y="1823500"/>
                </a:lnTo>
                <a:lnTo>
                  <a:pt x="77902" y="1826268"/>
                </a:lnTo>
                <a:lnTo>
                  <a:pt x="0" y="182722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1628" y="356793"/>
            <a:ext cx="1054735" cy="1232535"/>
          </a:xfrm>
          <a:custGeom>
            <a:avLst/>
            <a:gdLst/>
            <a:ahLst/>
            <a:cxnLst/>
            <a:rect l="l" t="t" r="r" b="b"/>
            <a:pathLst>
              <a:path w="1054735" h="1232535">
                <a:moveTo>
                  <a:pt x="0" y="0"/>
                </a:moveTo>
                <a:lnTo>
                  <a:pt x="77902" y="952"/>
                </a:lnTo>
                <a:lnTo>
                  <a:pt x="152256" y="3719"/>
                </a:lnTo>
                <a:lnTo>
                  <a:pt x="222246" y="8165"/>
                </a:lnTo>
                <a:lnTo>
                  <a:pt x="287055" y="14154"/>
                </a:lnTo>
                <a:lnTo>
                  <a:pt x="345869" y="21550"/>
                </a:lnTo>
                <a:lnTo>
                  <a:pt x="397872" y="30217"/>
                </a:lnTo>
                <a:lnTo>
                  <a:pt x="442248" y="40019"/>
                </a:lnTo>
                <a:lnTo>
                  <a:pt x="504860" y="62484"/>
                </a:lnTo>
                <a:lnTo>
                  <a:pt x="527180" y="87859"/>
                </a:lnTo>
                <a:lnTo>
                  <a:pt x="527180" y="528388"/>
                </a:lnTo>
                <a:lnTo>
                  <a:pt x="532896" y="541371"/>
                </a:lnTo>
                <a:lnTo>
                  <a:pt x="576177" y="565427"/>
                </a:lnTo>
                <a:lnTo>
                  <a:pt x="656488" y="586030"/>
                </a:lnTo>
                <a:lnTo>
                  <a:pt x="708491" y="594696"/>
                </a:lnTo>
                <a:lnTo>
                  <a:pt x="767305" y="602092"/>
                </a:lnTo>
                <a:lnTo>
                  <a:pt x="832114" y="608081"/>
                </a:lnTo>
                <a:lnTo>
                  <a:pt x="902104" y="612527"/>
                </a:lnTo>
                <a:lnTo>
                  <a:pt x="976457" y="615294"/>
                </a:lnTo>
                <a:lnTo>
                  <a:pt x="1054360" y="616247"/>
                </a:lnTo>
                <a:lnTo>
                  <a:pt x="976457" y="617199"/>
                </a:lnTo>
                <a:lnTo>
                  <a:pt x="902104" y="619967"/>
                </a:lnTo>
                <a:lnTo>
                  <a:pt x="832114" y="624413"/>
                </a:lnTo>
                <a:lnTo>
                  <a:pt x="767305" y="630402"/>
                </a:lnTo>
                <a:lnTo>
                  <a:pt x="708491" y="637798"/>
                </a:lnTo>
                <a:lnTo>
                  <a:pt x="656488" y="646465"/>
                </a:lnTo>
                <a:lnTo>
                  <a:pt x="612112" y="656267"/>
                </a:lnTo>
                <a:lnTo>
                  <a:pt x="549500" y="678732"/>
                </a:lnTo>
                <a:lnTo>
                  <a:pt x="527180" y="704107"/>
                </a:lnTo>
                <a:lnTo>
                  <a:pt x="527180" y="1144640"/>
                </a:lnTo>
                <a:lnTo>
                  <a:pt x="521464" y="1157622"/>
                </a:lnTo>
                <a:lnTo>
                  <a:pt x="478182" y="1181676"/>
                </a:lnTo>
                <a:lnTo>
                  <a:pt x="397872" y="1202277"/>
                </a:lnTo>
                <a:lnTo>
                  <a:pt x="345869" y="1210943"/>
                </a:lnTo>
                <a:lnTo>
                  <a:pt x="287055" y="1218337"/>
                </a:lnTo>
                <a:lnTo>
                  <a:pt x="222246" y="1224325"/>
                </a:lnTo>
                <a:lnTo>
                  <a:pt x="152256" y="1228771"/>
                </a:lnTo>
                <a:lnTo>
                  <a:pt x="77902" y="1231538"/>
                </a:lnTo>
                <a:lnTo>
                  <a:pt x="0" y="123249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93335" y="573608"/>
            <a:ext cx="3677285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0"/>
              </a:spcBef>
            </a:pPr>
            <a:r>
              <a:rPr sz="2400" b="0" i="1" spc="30" dirty="0">
                <a:solidFill>
                  <a:schemeClr val="tx1"/>
                </a:solidFill>
                <a:latin typeface="Arial"/>
                <a:cs typeface="Arial"/>
              </a:rPr>
              <a:t>write </a:t>
            </a:r>
            <a:r>
              <a:rPr sz="2400" b="0" i="1" spc="20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sz="2400" b="0" i="1" spc="-35" dirty="0">
                <a:solidFill>
                  <a:schemeClr val="tx1"/>
                </a:solidFill>
                <a:latin typeface="Arial"/>
                <a:cs typeface="Arial"/>
              </a:rPr>
              <a:t>story, make </a:t>
            </a:r>
            <a:r>
              <a:rPr sz="2400" b="0" i="1" spc="2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400" b="0" i="1" spc="-2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b="0" i="1" spc="-35" dirty="0">
                <a:solidFill>
                  <a:schemeClr val="tx1"/>
                </a:solidFill>
                <a:latin typeface="Arial"/>
                <a:cs typeface="Arial"/>
              </a:rPr>
              <a:t>video,  </a:t>
            </a:r>
            <a:r>
              <a:rPr sz="2400" b="0" i="1" spc="-25" dirty="0">
                <a:solidFill>
                  <a:schemeClr val="tx1"/>
                </a:solidFill>
                <a:latin typeface="Arial"/>
                <a:cs typeface="Arial"/>
              </a:rPr>
              <a:t>present </a:t>
            </a:r>
            <a:r>
              <a:rPr sz="2400" b="0" i="1" spc="30" dirty="0">
                <a:solidFill>
                  <a:schemeClr val="tx1"/>
                </a:solidFill>
                <a:latin typeface="Arial"/>
                <a:cs typeface="Arial"/>
              </a:rPr>
              <a:t>your</a:t>
            </a:r>
            <a:r>
              <a:rPr sz="2400" b="0" i="1" spc="-80" dirty="0">
                <a:solidFill>
                  <a:schemeClr val="tx1"/>
                </a:solidFill>
                <a:latin typeface="Arial"/>
                <a:cs typeface="Arial"/>
              </a:rPr>
              <a:t> views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sz="half" idx="2"/>
          </p:nvPr>
        </p:nvSpPr>
        <p:spPr>
          <a:xfrm>
            <a:off x="4885080" y="1605356"/>
            <a:ext cx="3840479" cy="4582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8805">
              <a:lnSpc>
                <a:spcPct val="100099"/>
              </a:lnSpc>
              <a:spcBef>
                <a:spcPts val="95"/>
              </a:spcBef>
            </a:pPr>
            <a:r>
              <a:rPr sz="2400" i="1" spc="-70" dirty="0">
                <a:solidFill>
                  <a:schemeClr val="tx1"/>
                </a:solidFill>
              </a:rPr>
              <a:t>ask </a:t>
            </a:r>
            <a:r>
              <a:rPr sz="2400" i="1" spc="30" dirty="0">
                <a:solidFill>
                  <a:schemeClr val="tx1"/>
                </a:solidFill>
              </a:rPr>
              <a:t>your </a:t>
            </a:r>
            <a:r>
              <a:rPr sz="2400" i="1" dirty="0">
                <a:solidFill>
                  <a:schemeClr val="tx1"/>
                </a:solidFill>
              </a:rPr>
              <a:t>own</a:t>
            </a:r>
            <a:r>
              <a:rPr sz="2400" i="1" spc="-114" dirty="0">
                <a:solidFill>
                  <a:schemeClr val="tx1"/>
                </a:solidFill>
              </a:rPr>
              <a:t> </a:t>
            </a:r>
            <a:r>
              <a:rPr sz="2400" i="1" spc="-30" dirty="0">
                <a:solidFill>
                  <a:schemeClr val="tx1"/>
                </a:solidFill>
              </a:rPr>
              <a:t>questions,  </a:t>
            </a:r>
            <a:r>
              <a:rPr sz="2400" spc="15" dirty="0">
                <a:solidFill>
                  <a:schemeClr val="tx1"/>
                </a:solidFill>
              </a:rPr>
              <a:t>identifying </a:t>
            </a:r>
            <a:r>
              <a:rPr sz="2400" spc="-15" dirty="0">
                <a:solidFill>
                  <a:schemeClr val="tx1"/>
                </a:solidFill>
              </a:rPr>
              <a:t>arguments,  </a:t>
            </a:r>
            <a:r>
              <a:rPr sz="2400" spc="-40" dirty="0">
                <a:solidFill>
                  <a:schemeClr val="tx1"/>
                </a:solidFill>
              </a:rPr>
              <a:t>perspective </a:t>
            </a:r>
            <a:r>
              <a:rPr sz="2400" spc="35" dirty="0">
                <a:solidFill>
                  <a:schemeClr val="tx1"/>
                </a:solidFill>
              </a:rPr>
              <a:t>and</a:t>
            </a:r>
            <a:r>
              <a:rPr sz="2400" spc="-60" dirty="0">
                <a:solidFill>
                  <a:schemeClr val="tx1"/>
                </a:solidFill>
              </a:rPr>
              <a:t> </a:t>
            </a:r>
            <a:r>
              <a:rPr sz="2400" spc="-30" dirty="0">
                <a:solidFill>
                  <a:schemeClr val="tx1"/>
                </a:solidFill>
              </a:rPr>
              <a:t>bias,</a:t>
            </a:r>
          </a:p>
          <a:p>
            <a:pPr marL="12700" marR="5080">
              <a:lnSpc>
                <a:spcPts val="2870"/>
              </a:lnSpc>
              <a:spcBef>
                <a:spcPts val="90"/>
              </a:spcBef>
            </a:pPr>
            <a:r>
              <a:rPr sz="2400" i="1" spc="-30" dirty="0">
                <a:solidFill>
                  <a:schemeClr val="tx1"/>
                </a:solidFill>
              </a:rPr>
              <a:t>giving </a:t>
            </a:r>
            <a:r>
              <a:rPr sz="2400" i="1" spc="-50" dirty="0">
                <a:solidFill>
                  <a:schemeClr val="tx1"/>
                </a:solidFill>
              </a:rPr>
              <a:t>reasons </a:t>
            </a:r>
            <a:r>
              <a:rPr sz="2400" i="1" spc="35" dirty="0">
                <a:solidFill>
                  <a:schemeClr val="tx1"/>
                </a:solidFill>
              </a:rPr>
              <a:t>and</a:t>
            </a:r>
            <a:r>
              <a:rPr sz="2400" i="1" spc="-80" dirty="0">
                <a:solidFill>
                  <a:schemeClr val="tx1"/>
                </a:solidFill>
              </a:rPr>
              <a:t> </a:t>
            </a:r>
            <a:r>
              <a:rPr sz="2400" i="1" spc="5" dirty="0">
                <a:solidFill>
                  <a:schemeClr val="tx1"/>
                </a:solidFill>
              </a:rPr>
              <a:t>opinions,  </a:t>
            </a:r>
            <a:r>
              <a:rPr sz="2400" spc="-5" dirty="0">
                <a:solidFill>
                  <a:schemeClr val="tx1"/>
                </a:solidFill>
              </a:rPr>
              <a:t>problem-solving</a:t>
            </a:r>
          </a:p>
          <a:p>
            <a:pPr>
              <a:lnSpc>
                <a:spcPct val="100000"/>
              </a:lnSpc>
            </a:pPr>
            <a:endParaRPr sz="425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0955" marR="6350">
              <a:lnSpc>
                <a:spcPct val="99800"/>
              </a:lnSpc>
            </a:pPr>
            <a:r>
              <a:rPr sz="2400" i="1" spc="20" dirty="0">
                <a:solidFill>
                  <a:schemeClr val="tx1"/>
                </a:solidFill>
              </a:rPr>
              <a:t>drills, </a:t>
            </a:r>
            <a:r>
              <a:rPr sz="2400" i="1" spc="-5" dirty="0">
                <a:solidFill>
                  <a:schemeClr val="tx1"/>
                </a:solidFill>
              </a:rPr>
              <a:t>gapfills, </a:t>
            </a:r>
            <a:r>
              <a:rPr sz="2400" i="1" spc="45" dirty="0">
                <a:solidFill>
                  <a:schemeClr val="tx1"/>
                </a:solidFill>
              </a:rPr>
              <a:t>multiple  </a:t>
            </a:r>
            <a:r>
              <a:rPr sz="2400" spc="-55" dirty="0">
                <a:solidFill>
                  <a:schemeClr val="tx1"/>
                </a:solidFill>
              </a:rPr>
              <a:t>choice, </a:t>
            </a:r>
            <a:r>
              <a:rPr sz="2400" spc="75" dirty="0">
                <a:solidFill>
                  <a:schemeClr val="tx1"/>
                </a:solidFill>
              </a:rPr>
              <a:t>fill </a:t>
            </a:r>
            <a:r>
              <a:rPr sz="2400" spc="60" dirty="0">
                <a:solidFill>
                  <a:schemeClr val="tx1"/>
                </a:solidFill>
              </a:rPr>
              <a:t>in </a:t>
            </a:r>
            <a:r>
              <a:rPr sz="2400" spc="20" dirty="0">
                <a:solidFill>
                  <a:schemeClr val="tx1"/>
                </a:solidFill>
              </a:rPr>
              <a:t>a </a:t>
            </a:r>
            <a:r>
              <a:rPr sz="2400" dirty="0">
                <a:solidFill>
                  <a:schemeClr val="tx1"/>
                </a:solidFill>
              </a:rPr>
              <a:t>table,  </a:t>
            </a:r>
            <a:r>
              <a:rPr sz="2400" spc="-10" dirty="0">
                <a:solidFill>
                  <a:schemeClr val="tx1"/>
                </a:solidFill>
              </a:rPr>
              <a:t>comprehension </a:t>
            </a:r>
            <a:r>
              <a:rPr sz="2400" spc="-30" dirty="0">
                <a:solidFill>
                  <a:schemeClr val="tx1"/>
                </a:solidFill>
              </a:rPr>
              <a:t>questions,  </a:t>
            </a:r>
            <a:r>
              <a:rPr sz="2400" spc="25" dirty="0">
                <a:solidFill>
                  <a:schemeClr val="tx1"/>
                </a:solidFill>
              </a:rPr>
              <a:t>translation, </a:t>
            </a:r>
            <a:r>
              <a:rPr sz="2400" spc="-35" dirty="0">
                <a:solidFill>
                  <a:schemeClr val="tx1"/>
                </a:solidFill>
              </a:rPr>
              <a:t>copying </a:t>
            </a:r>
            <a:r>
              <a:rPr sz="2400" spc="70" dirty="0">
                <a:solidFill>
                  <a:schemeClr val="tx1"/>
                </a:solidFill>
              </a:rPr>
              <a:t>from  </a:t>
            </a:r>
            <a:r>
              <a:rPr sz="2400" dirty="0">
                <a:solidFill>
                  <a:schemeClr val="tx1"/>
                </a:solidFill>
              </a:rPr>
              <a:t>the </a:t>
            </a:r>
            <a:r>
              <a:rPr sz="2400" spc="20" dirty="0">
                <a:solidFill>
                  <a:schemeClr val="tx1"/>
                </a:solidFill>
              </a:rPr>
              <a:t>board, </a:t>
            </a:r>
            <a:r>
              <a:rPr sz="2400" spc="25" dirty="0">
                <a:solidFill>
                  <a:schemeClr val="tx1"/>
                </a:solidFill>
              </a:rPr>
              <a:t>match </a:t>
            </a:r>
            <a:r>
              <a:rPr sz="2400" spc="55" dirty="0">
                <a:solidFill>
                  <a:schemeClr val="tx1"/>
                </a:solidFill>
              </a:rPr>
              <a:t>to</a:t>
            </a:r>
            <a:r>
              <a:rPr sz="2400" spc="-265" dirty="0">
                <a:solidFill>
                  <a:schemeClr val="tx1"/>
                </a:solidFill>
              </a:rPr>
              <a:t> </a:t>
            </a:r>
            <a:r>
              <a:rPr sz="2400" spc="-10" dirty="0">
                <a:solidFill>
                  <a:schemeClr val="tx1"/>
                </a:solidFill>
              </a:rPr>
              <a:t>pictures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ВППУ\Downloads\Word Art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86" y="571480"/>
            <a:ext cx="9008114" cy="598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1071032" y="0"/>
            <a:ext cx="226482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0"/>
            <a:ext cx="2158390" cy="6850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5412" y="6405903"/>
            <a:ext cx="3778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Noto Sans"/>
                <a:cs typeface="Noto Sans"/>
              </a:rPr>
              <a:t>Life Elementary Unit </a:t>
            </a:r>
            <a:r>
              <a:rPr sz="1200" spc="5" dirty="0">
                <a:latin typeface="Noto Sans"/>
                <a:cs typeface="Noto Sans"/>
              </a:rPr>
              <a:t>2, </a:t>
            </a:r>
            <a:r>
              <a:rPr sz="1200" spc="-15" dirty="0">
                <a:latin typeface="Noto Sans"/>
                <a:cs typeface="Noto Sans"/>
              </a:rPr>
              <a:t>National </a:t>
            </a:r>
            <a:r>
              <a:rPr sz="1200" spc="-20" dirty="0">
                <a:latin typeface="Noto Sans"/>
                <a:cs typeface="Noto Sans"/>
              </a:rPr>
              <a:t>Geographic</a:t>
            </a:r>
            <a:r>
              <a:rPr sz="1200" spc="75" dirty="0">
                <a:latin typeface="Noto Sans"/>
                <a:cs typeface="Noto Sans"/>
              </a:rPr>
              <a:t> </a:t>
            </a:r>
            <a:r>
              <a:rPr sz="1200" spc="-20" dirty="0">
                <a:latin typeface="Noto Sans"/>
                <a:cs typeface="Noto Sans"/>
              </a:rPr>
              <a:t>Learning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4744" y="1000108"/>
            <a:ext cx="5196840" cy="1004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200" b="1" spc="35" dirty="0">
                <a:solidFill>
                  <a:srgbClr val="FFC000"/>
                </a:solidFill>
              </a:rPr>
              <a:t>Complete these</a:t>
            </a:r>
            <a:r>
              <a:rPr sz="3200" b="1" spc="-185" dirty="0">
                <a:solidFill>
                  <a:srgbClr val="FFC000"/>
                </a:solidFill>
              </a:rPr>
              <a:t> </a:t>
            </a:r>
            <a:r>
              <a:rPr sz="3200" b="1" spc="-10" dirty="0">
                <a:solidFill>
                  <a:srgbClr val="FFC000"/>
                </a:solidFill>
              </a:rPr>
              <a:t>sentences  </a:t>
            </a:r>
            <a:r>
              <a:rPr sz="3200" b="1" spc="95" dirty="0">
                <a:solidFill>
                  <a:srgbClr val="FFC000"/>
                </a:solidFill>
              </a:rPr>
              <a:t>with </a:t>
            </a:r>
            <a:r>
              <a:rPr sz="3200" b="1" spc="75" dirty="0">
                <a:solidFill>
                  <a:srgbClr val="FFC000"/>
                </a:solidFill>
              </a:rPr>
              <a:t>a</a:t>
            </a:r>
            <a:r>
              <a:rPr sz="3200" b="1" spc="-204" dirty="0">
                <a:solidFill>
                  <a:srgbClr val="FFC000"/>
                </a:solidFill>
              </a:rPr>
              <a:t> </a:t>
            </a:r>
            <a:r>
              <a:rPr sz="3200" b="1" spc="40" dirty="0">
                <a:solidFill>
                  <a:srgbClr val="FFC000"/>
                </a:solidFill>
              </a:rPr>
              <a:t>word.</a:t>
            </a:r>
            <a:endParaRPr sz="3200" b="1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928794" y="2214554"/>
            <a:ext cx="6758006" cy="2927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7060" marR="121285" indent="-5143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47060" algn="l"/>
                <a:tab pos="3147695" algn="l"/>
                <a:tab pos="5738495" algn="l"/>
              </a:tabLst>
            </a:pPr>
            <a:r>
              <a:rPr spc="-170" dirty="0">
                <a:solidFill>
                  <a:schemeClr val="tx1"/>
                </a:solidFill>
              </a:rPr>
              <a:t>I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15">
                <a:solidFill>
                  <a:schemeClr val="tx1"/>
                </a:solidFill>
              </a:rPr>
              <a:t>wear</a:t>
            </a:r>
            <a:r>
              <a:rPr spc="-5">
                <a:solidFill>
                  <a:schemeClr val="tx1"/>
                </a:solidFill>
              </a:rPr>
              <a:t> </a:t>
            </a:r>
            <a:r>
              <a:rPr spc="-20" smtClean="0">
                <a:solidFill>
                  <a:schemeClr val="tx1"/>
                </a:solidFill>
              </a:rPr>
              <a:t>this</a:t>
            </a:r>
            <a:r>
              <a:rPr lang="en-US" spc="-20" dirty="0" smtClean="0">
                <a:solidFill>
                  <a:schemeClr val="tx1"/>
                </a:solidFill>
              </a:rPr>
              <a:t>_____</a:t>
            </a:r>
            <a:r>
              <a:rPr u="heavy" spc="-20" smtClean="0">
                <a:solidFill>
                  <a:schemeClr val="tx1"/>
                </a:solidFill>
                <a:uFill>
                  <a:solidFill>
                    <a:srgbClr val="FEFEFE"/>
                  </a:solidFill>
                </a:uFill>
              </a:rPr>
              <a:t> </a:t>
            </a:r>
            <a:r>
              <a:rPr u="heavy" spc="-20" dirty="0">
                <a:solidFill>
                  <a:schemeClr val="tx1"/>
                </a:solidFill>
                <a:uFill>
                  <a:solidFill>
                    <a:srgbClr val="FEFEFE"/>
                  </a:solidFill>
                </a:uFill>
              </a:rPr>
              <a:t>	</a:t>
            </a:r>
            <a:r>
              <a:rPr spc="-10" dirty="0">
                <a:solidFill>
                  <a:schemeClr val="tx1"/>
                </a:solidFill>
              </a:rPr>
              <a:t>on</a:t>
            </a:r>
            <a:r>
              <a:rPr spc="-10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my  </a:t>
            </a:r>
            <a:r>
              <a:rPr spc="-15" dirty="0">
                <a:solidFill>
                  <a:schemeClr val="tx1"/>
                </a:solidFill>
              </a:rPr>
              <a:t>head.</a:t>
            </a:r>
          </a:p>
          <a:p>
            <a:pPr marL="3147060" marR="16510" indent="-51435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3147060" algn="l"/>
                <a:tab pos="3147695" algn="l"/>
                <a:tab pos="5596255" algn="l"/>
              </a:tabLst>
            </a:pPr>
            <a:r>
              <a:rPr spc="-20">
                <a:solidFill>
                  <a:schemeClr val="tx1"/>
                </a:solidFill>
              </a:rPr>
              <a:t>Put</a:t>
            </a:r>
            <a:r>
              <a:rPr spc="-5">
                <a:solidFill>
                  <a:schemeClr val="tx1"/>
                </a:solidFill>
              </a:rPr>
              <a:t> </a:t>
            </a:r>
            <a:r>
              <a:rPr spc="-15" smtClean="0">
                <a:solidFill>
                  <a:schemeClr val="tx1"/>
                </a:solidFill>
              </a:rPr>
              <a:t>these</a:t>
            </a:r>
            <a:r>
              <a:rPr lang="en-US" spc="-15" dirty="0" smtClean="0">
                <a:solidFill>
                  <a:schemeClr val="tx1"/>
                </a:solidFill>
              </a:rPr>
              <a:t> ____</a:t>
            </a:r>
            <a:r>
              <a:rPr u="heavy" spc="-15" smtClean="0">
                <a:solidFill>
                  <a:schemeClr val="tx1"/>
                </a:solidFill>
                <a:uFill>
                  <a:solidFill>
                    <a:srgbClr val="FEFEFE"/>
                  </a:solidFill>
                </a:uFill>
              </a:rPr>
              <a:t> </a:t>
            </a:r>
            <a:r>
              <a:rPr u="heavy" spc="-15" dirty="0">
                <a:solidFill>
                  <a:schemeClr val="tx1"/>
                </a:solidFill>
                <a:uFill>
                  <a:solidFill>
                    <a:srgbClr val="FEFEFE"/>
                  </a:solidFill>
                </a:uFill>
              </a:rPr>
              <a:t>	</a:t>
            </a:r>
            <a:r>
              <a:rPr spc="-10" dirty="0">
                <a:solidFill>
                  <a:schemeClr val="tx1"/>
                </a:solidFill>
              </a:rPr>
              <a:t>on</a:t>
            </a:r>
            <a:r>
              <a:rPr spc="-10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your  hands.</a:t>
            </a:r>
          </a:p>
          <a:p>
            <a:pPr marL="3147060" indent="-514350">
              <a:lnSpc>
                <a:spcPts val="3340"/>
              </a:lnSpc>
              <a:buAutoNum type="arabicPeriod"/>
              <a:tabLst>
                <a:tab pos="3147060" algn="l"/>
                <a:tab pos="3147695" algn="l"/>
              </a:tabLst>
            </a:pPr>
            <a:r>
              <a:rPr spc="-160" dirty="0">
                <a:solidFill>
                  <a:schemeClr val="tx1"/>
                </a:solidFill>
              </a:rPr>
              <a:t>It’s </a:t>
            </a:r>
            <a:r>
              <a:rPr spc="-15" dirty="0">
                <a:solidFill>
                  <a:schemeClr val="tx1"/>
                </a:solidFill>
              </a:rPr>
              <a:t>too </a:t>
            </a:r>
            <a:r>
              <a:rPr spc="-20" dirty="0">
                <a:solidFill>
                  <a:schemeClr val="tx1"/>
                </a:solidFill>
              </a:rPr>
              <a:t>dark. </a:t>
            </a:r>
            <a:r>
              <a:rPr spc="-20">
                <a:solidFill>
                  <a:schemeClr val="tx1"/>
                </a:solidFill>
              </a:rPr>
              <a:t>Switch</a:t>
            </a:r>
            <a:r>
              <a:rPr spc="140">
                <a:solidFill>
                  <a:schemeClr val="tx1"/>
                </a:solidFill>
              </a:rPr>
              <a:t> </a:t>
            </a:r>
            <a:r>
              <a:rPr spc="-20" smtClean="0">
                <a:solidFill>
                  <a:schemeClr val="tx1"/>
                </a:solidFill>
              </a:rPr>
              <a:t>the</a:t>
            </a:r>
            <a:r>
              <a:rPr lang="en-US" spc="-20" dirty="0" smtClean="0">
                <a:solidFill>
                  <a:schemeClr val="tx1"/>
                </a:solidFill>
              </a:rPr>
              <a:t>____</a:t>
            </a:r>
            <a:r>
              <a:rPr spc="-5" smtClean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on.</a:t>
            </a:r>
          </a:p>
        </p:txBody>
      </p:sp>
      <p:sp>
        <p:nvSpPr>
          <p:cNvPr id="4" name="object 4"/>
          <p:cNvSpPr/>
          <p:nvPr/>
        </p:nvSpPr>
        <p:spPr>
          <a:xfrm>
            <a:off x="1071032" y="0"/>
            <a:ext cx="226482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7280" y="0"/>
            <a:ext cx="2158390" cy="6850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1934" y="2143116"/>
            <a:ext cx="4561205" cy="1004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200" b="1" spc="-75" dirty="0">
                <a:solidFill>
                  <a:srgbClr val="FFC000"/>
                </a:solidFill>
              </a:rPr>
              <a:t>Tell </a:t>
            </a:r>
            <a:r>
              <a:rPr sz="3200" b="1" spc="30" dirty="0">
                <a:solidFill>
                  <a:srgbClr val="FFC000"/>
                </a:solidFill>
              </a:rPr>
              <a:t>your </a:t>
            </a:r>
            <a:r>
              <a:rPr sz="3200" b="1" spc="100" dirty="0">
                <a:solidFill>
                  <a:srgbClr val="FFC000"/>
                </a:solidFill>
              </a:rPr>
              <a:t>partner</a:t>
            </a:r>
            <a:r>
              <a:rPr sz="3200" b="1" spc="-190" dirty="0">
                <a:solidFill>
                  <a:srgbClr val="FFC000"/>
                </a:solidFill>
              </a:rPr>
              <a:t> </a:t>
            </a:r>
            <a:r>
              <a:rPr sz="3200" b="1" spc="15" dirty="0">
                <a:solidFill>
                  <a:srgbClr val="FFC000"/>
                </a:solidFill>
              </a:rPr>
              <a:t>which  </a:t>
            </a:r>
            <a:r>
              <a:rPr sz="3200" b="1" spc="45" dirty="0">
                <a:solidFill>
                  <a:srgbClr val="FFC000"/>
                </a:solidFill>
              </a:rPr>
              <a:t>of </a:t>
            </a:r>
            <a:r>
              <a:rPr sz="3200" b="1" spc="35" dirty="0">
                <a:solidFill>
                  <a:srgbClr val="FFC000"/>
                </a:solidFill>
              </a:rPr>
              <a:t>these</a:t>
            </a:r>
            <a:r>
              <a:rPr sz="3200" b="1" spc="-165" dirty="0">
                <a:solidFill>
                  <a:srgbClr val="FFC000"/>
                </a:solidFill>
              </a:rPr>
              <a:t> </a:t>
            </a:r>
            <a:r>
              <a:rPr sz="3200" b="1" spc="-90" dirty="0">
                <a:solidFill>
                  <a:srgbClr val="FFC000"/>
                </a:solidFill>
              </a:rPr>
              <a:t>objects…</a:t>
            </a:r>
            <a:endParaRPr sz="3200" b="1"/>
          </a:p>
        </p:txBody>
      </p:sp>
      <p:sp>
        <p:nvSpPr>
          <p:cNvPr id="3" name="object 3"/>
          <p:cNvSpPr txBox="1"/>
          <p:nvPr/>
        </p:nvSpPr>
        <p:spPr>
          <a:xfrm>
            <a:off x="4017860" y="3440874"/>
            <a:ext cx="398526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35" dirty="0">
                <a:latin typeface="Noto Sans"/>
                <a:cs typeface="Noto Sans"/>
              </a:rPr>
              <a:t>are </a:t>
            </a:r>
            <a:r>
              <a:rPr sz="2800" spc="-15" dirty="0">
                <a:latin typeface="Noto Sans"/>
                <a:cs typeface="Noto Sans"/>
              </a:rPr>
              <a:t>in your </a:t>
            </a:r>
            <a:r>
              <a:rPr sz="2800" spc="-70" dirty="0">
                <a:latin typeface="Noto Sans"/>
                <a:cs typeface="Noto Sans"/>
              </a:rPr>
              <a:t>bag</a:t>
            </a:r>
            <a:r>
              <a:rPr sz="2800" spc="-40" dirty="0">
                <a:latin typeface="Noto Sans"/>
                <a:cs typeface="Noto Sans"/>
              </a:rPr>
              <a:t> </a:t>
            </a:r>
            <a:r>
              <a:rPr sz="2800" spc="-45" dirty="0">
                <a:latin typeface="Noto Sans"/>
                <a:cs typeface="Noto Sans"/>
              </a:rPr>
              <a:t>today?</a:t>
            </a:r>
            <a:endParaRPr sz="2800">
              <a:latin typeface="Noto Sans"/>
              <a:cs typeface="Noto Sans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10" dirty="0">
                <a:latin typeface="Noto Sans"/>
                <a:cs typeface="Noto Sans"/>
              </a:rPr>
              <a:t>do </a:t>
            </a:r>
            <a:r>
              <a:rPr sz="2800" spc="-15" dirty="0">
                <a:latin typeface="Noto Sans"/>
                <a:cs typeface="Noto Sans"/>
              </a:rPr>
              <a:t>you </a:t>
            </a:r>
            <a:r>
              <a:rPr sz="2800" spc="-20" dirty="0">
                <a:latin typeface="Noto Sans"/>
                <a:cs typeface="Noto Sans"/>
              </a:rPr>
              <a:t>have at</a:t>
            </a:r>
            <a:r>
              <a:rPr sz="2800" spc="-30" dirty="0">
                <a:latin typeface="Noto Sans"/>
                <a:cs typeface="Noto Sans"/>
              </a:rPr>
              <a:t> </a:t>
            </a:r>
            <a:r>
              <a:rPr sz="2800" spc="-65" dirty="0">
                <a:latin typeface="Noto Sans"/>
                <a:cs typeface="Noto Sans"/>
              </a:rPr>
              <a:t>home?</a:t>
            </a:r>
            <a:endParaRPr sz="280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032" y="0"/>
            <a:ext cx="226482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7280" y="0"/>
            <a:ext cx="2158390" cy="6850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4195229" y="1420685"/>
            <a:ext cx="3961129" cy="22263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b="1" spc="110" dirty="0">
                <a:solidFill>
                  <a:srgbClr val="FFC000"/>
                </a:solidFill>
                <a:latin typeface="Arial"/>
                <a:cs typeface="Arial"/>
              </a:rPr>
              <a:t>Work </a:t>
            </a:r>
            <a:r>
              <a:rPr sz="3200" b="1" spc="114" dirty="0">
                <a:solidFill>
                  <a:srgbClr val="FFC000"/>
                </a:solidFill>
                <a:latin typeface="Arial"/>
                <a:cs typeface="Arial"/>
              </a:rPr>
              <a:t>in </a:t>
            </a:r>
            <a:r>
              <a:rPr sz="3200" b="1" spc="5" dirty="0">
                <a:solidFill>
                  <a:srgbClr val="FFC000"/>
                </a:solidFill>
                <a:latin typeface="Arial"/>
                <a:cs typeface="Arial"/>
              </a:rPr>
              <a:t>groups.  </a:t>
            </a:r>
            <a:r>
              <a:rPr sz="2800" spc="-65" dirty="0">
                <a:latin typeface="Noto Sans"/>
                <a:cs typeface="Noto Sans"/>
              </a:rPr>
              <a:t>Imagine </a:t>
            </a:r>
            <a:r>
              <a:rPr sz="2800" spc="-15" dirty="0">
                <a:latin typeface="Noto Sans"/>
                <a:cs typeface="Noto Sans"/>
              </a:rPr>
              <a:t>you </a:t>
            </a:r>
            <a:r>
              <a:rPr sz="2800" spc="-20" dirty="0">
                <a:latin typeface="Noto Sans"/>
                <a:cs typeface="Noto Sans"/>
              </a:rPr>
              <a:t>have </a:t>
            </a:r>
            <a:r>
              <a:rPr sz="2800" spc="-15" dirty="0">
                <a:latin typeface="Noto Sans"/>
                <a:cs typeface="Noto Sans"/>
              </a:rPr>
              <a:t>to  </a:t>
            </a:r>
            <a:r>
              <a:rPr sz="2800" spc="-20" dirty="0">
                <a:latin typeface="Noto Sans"/>
                <a:cs typeface="Noto Sans"/>
              </a:rPr>
              <a:t>survive </a:t>
            </a:r>
            <a:r>
              <a:rPr sz="2800" spc="-15" dirty="0">
                <a:latin typeface="Noto Sans"/>
                <a:cs typeface="Noto Sans"/>
              </a:rPr>
              <a:t>for one </a:t>
            </a:r>
            <a:r>
              <a:rPr sz="2800" spc="-55" dirty="0">
                <a:latin typeface="Noto Sans"/>
                <a:cs typeface="Noto Sans"/>
              </a:rPr>
              <a:t>night </a:t>
            </a:r>
            <a:r>
              <a:rPr sz="2800" spc="-10" dirty="0">
                <a:latin typeface="Noto Sans"/>
                <a:cs typeface="Noto Sans"/>
              </a:rPr>
              <a:t>on  </a:t>
            </a:r>
            <a:r>
              <a:rPr sz="2800" spc="-20" dirty="0">
                <a:latin typeface="Noto Sans"/>
                <a:cs typeface="Noto Sans"/>
              </a:rPr>
              <a:t>the </a:t>
            </a:r>
            <a:r>
              <a:rPr sz="2800" spc="-10" dirty="0">
                <a:latin typeface="Noto Sans"/>
                <a:cs typeface="Noto Sans"/>
              </a:rPr>
              <a:t>side </a:t>
            </a:r>
            <a:r>
              <a:rPr sz="2800" spc="-15" dirty="0">
                <a:latin typeface="Noto Sans"/>
                <a:cs typeface="Noto Sans"/>
              </a:rPr>
              <a:t>of a Himalayan  </a:t>
            </a:r>
            <a:r>
              <a:rPr sz="2800" spc="-20" dirty="0">
                <a:latin typeface="Noto Sans"/>
                <a:cs typeface="Noto Sans"/>
              </a:rPr>
              <a:t>mountain.</a:t>
            </a:r>
            <a:endParaRPr sz="2800"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5229" y="4045305"/>
            <a:ext cx="3533775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Noto Sans"/>
                <a:cs typeface="Noto Sans"/>
              </a:rPr>
              <a:t>Rank </a:t>
            </a:r>
            <a:r>
              <a:rPr sz="2800" spc="-15" dirty="0">
                <a:latin typeface="Noto Sans"/>
                <a:cs typeface="Noto Sans"/>
              </a:rPr>
              <a:t>these objects in  </a:t>
            </a:r>
            <a:r>
              <a:rPr sz="2800" spc="-25" dirty="0">
                <a:latin typeface="Noto Sans"/>
                <a:cs typeface="Noto Sans"/>
              </a:rPr>
              <a:t>order </a:t>
            </a:r>
            <a:r>
              <a:rPr sz="2800" spc="-15" dirty="0">
                <a:latin typeface="Noto Sans"/>
                <a:cs typeface="Noto Sans"/>
              </a:rPr>
              <a:t>of </a:t>
            </a:r>
            <a:r>
              <a:rPr sz="2800" spc="-20" dirty="0">
                <a:latin typeface="Noto Sans"/>
                <a:cs typeface="Noto Sans"/>
              </a:rPr>
              <a:t>importance  </a:t>
            </a:r>
            <a:r>
              <a:rPr sz="2800" spc="-30" dirty="0">
                <a:latin typeface="Noto Sans"/>
                <a:cs typeface="Noto Sans"/>
              </a:rPr>
              <a:t>from </a:t>
            </a:r>
            <a:r>
              <a:rPr sz="2800" spc="55" dirty="0">
                <a:latin typeface="Noto Sans"/>
                <a:cs typeface="Noto Sans"/>
              </a:rPr>
              <a:t>1 </a:t>
            </a:r>
            <a:r>
              <a:rPr sz="2800" spc="-15" dirty="0">
                <a:latin typeface="Noto Sans"/>
                <a:cs typeface="Noto Sans"/>
              </a:rPr>
              <a:t>to</a:t>
            </a:r>
            <a:r>
              <a:rPr sz="2800" spc="-65" dirty="0">
                <a:latin typeface="Noto Sans"/>
                <a:cs typeface="Noto Sans"/>
              </a:rPr>
              <a:t> </a:t>
            </a:r>
            <a:r>
              <a:rPr sz="2800" spc="30" dirty="0">
                <a:latin typeface="Noto Sans"/>
                <a:cs typeface="Noto Sans"/>
              </a:rPr>
              <a:t>11.</a:t>
            </a:r>
            <a:endParaRPr sz="280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1032" y="0"/>
            <a:ext cx="226482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7280" y="0"/>
            <a:ext cx="2158390" cy="6850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3903560" y="1864792"/>
            <a:ext cx="4595495" cy="30727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121920">
              <a:lnSpc>
                <a:spcPts val="3329"/>
              </a:lnSpc>
              <a:spcBef>
                <a:spcPts val="235"/>
              </a:spcBef>
            </a:pPr>
            <a:r>
              <a:rPr sz="2800" b="1" spc="-15" dirty="0">
                <a:solidFill>
                  <a:srgbClr val="FFC000"/>
                </a:solidFill>
                <a:latin typeface="Arial"/>
                <a:cs typeface="Arial"/>
              </a:rPr>
              <a:t>Write 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a 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short 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story that  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begins with 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this</a:t>
            </a:r>
            <a:r>
              <a:rPr sz="28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sentence: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“When </a:t>
            </a:r>
            <a:r>
              <a:rPr sz="2800" dirty="0">
                <a:latin typeface="Arial"/>
                <a:cs typeface="Arial"/>
              </a:rPr>
              <a:t>we left our camp the  sun was shining. But as we  started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climb, the sky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filled 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dark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clouds.‘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1032" y="0"/>
            <a:ext cx="226482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7280" y="0"/>
            <a:ext cx="2158390" cy="6850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433" y="512369"/>
            <a:ext cx="6413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C000"/>
                </a:solidFill>
              </a:rPr>
              <a:t>Choose</a:t>
            </a:r>
            <a:r>
              <a:rPr sz="2400" b="1" spc="-55" dirty="0">
                <a:solidFill>
                  <a:srgbClr val="FFC000"/>
                </a:solidFill>
              </a:rPr>
              <a:t> </a:t>
            </a:r>
            <a:r>
              <a:rPr sz="2400" b="1" spc="140" dirty="0">
                <a:solidFill>
                  <a:srgbClr val="FFC000"/>
                </a:solidFill>
              </a:rPr>
              <a:t>the</a:t>
            </a:r>
            <a:r>
              <a:rPr sz="2400" b="1" spc="-50" dirty="0">
                <a:solidFill>
                  <a:srgbClr val="FFC000"/>
                </a:solidFill>
              </a:rPr>
              <a:t> </a:t>
            </a:r>
            <a:r>
              <a:rPr sz="2400" b="1" spc="55" dirty="0">
                <a:solidFill>
                  <a:srgbClr val="FFC000"/>
                </a:solidFill>
              </a:rPr>
              <a:t>correct</a:t>
            </a:r>
            <a:r>
              <a:rPr sz="2400" b="1" spc="-50" dirty="0">
                <a:solidFill>
                  <a:srgbClr val="FFC000"/>
                </a:solidFill>
              </a:rPr>
              <a:t> </a:t>
            </a:r>
            <a:r>
              <a:rPr sz="2400" b="1" spc="90" dirty="0">
                <a:solidFill>
                  <a:srgbClr val="FFC000"/>
                </a:solidFill>
              </a:rPr>
              <a:t>word</a:t>
            </a:r>
            <a:r>
              <a:rPr sz="2400" b="1" spc="-40" dirty="0">
                <a:solidFill>
                  <a:srgbClr val="FFC000"/>
                </a:solidFill>
              </a:rPr>
              <a:t> </a:t>
            </a:r>
            <a:r>
              <a:rPr sz="2400" b="1" spc="90" dirty="0">
                <a:solidFill>
                  <a:srgbClr val="FFC000"/>
                </a:solidFill>
              </a:rPr>
              <a:t>in</a:t>
            </a:r>
            <a:r>
              <a:rPr sz="2400" b="1" spc="-45" dirty="0">
                <a:solidFill>
                  <a:srgbClr val="FFC000"/>
                </a:solidFill>
              </a:rPr>
              <a:t> </a:t>
            </a:r>
            <a:r>
              <a:rPr sz="2400" b="1" spc="45" dirty="0">
                <a:solidFill>
                  <a:srgbClr val="FFC000"/>
                </a:solidFill>
              </a:rPr>
              <a:t>each</a:t>
            </a:r>
            <a:r>
              <a:rPr sz="2400" b="1" spc="-45" dirty="0">
                <a:solidFill>
                  <a:srgbClr val="FFC000"/>
                </a:solidFill>
              </a:rPr>
              <a:t> </a:t>
            </a:r>
            <a:r>
              <a:rPr sz="2400" b="1" spc="55" dirty="0">
                <a:solidFill>
                  <a:srgbClr val="FFC000"/>
                </a:solidFill>
              </a:rPr>
              <a:t>question.</a:t>
            </a:r>
            <a:endParaRPr sz="2400" b="1"/>
          </a:p>
        </p:txBody>
      </p:sp>
      <p:sp>
        <p:nvSpPr>
          <p:cNvPr id="3" name="object 3"/>
          <p:cNvSpPr txBox="1"/>
          <p:nvPr/>
        </p:nvSpPr>
        <p:spPr>
          <a:xfrm>
            <a:off x="884433" y="880681"/>
            <a:ext cx="7582534" cy="545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ts val="2635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20" dirty="0">
                <a:latin typeface="Noto Sans"/>
                <a:cs typeface="Noto Sans"/>
              </a:rPr>
              <a:t>Where </a:t>
            </a:r>
            <a:r>
              <a:rPr sz="2200" i="1" spc="-5" dirty="0">
                <a:latin typeface="Arial"/>
                <a:cs typeface="Arial"/>
              </a:rPr>
              <a:t>do/does </a:t>
            </a:r>
            <a:r>
              <a:rPr sz="2200" spc="-10" dirty="0">
                <a:latin typeface="Noto Sans"/>
                <a:cs typeface="Noto Sans"/>
              </a:rPr>
              <a:t>you</a:t>
            </a:r>
            <a:r>
              <a:rPr sz="2200" spc="-20" dirty="0">
                <a:latin typeface="Noto Sans"/>
                <a:cs typeface="Noto Sans"/>
              </a:rPr>
              <a:t> </a:t>
            </a:r>
            <a:r>
              <a:rPr sz="2200" spc="-50" dirty="0">
                <a:latin typeface="Noto Sans"/>
                <a:cs typeface="Noto Sans"/>
              </a:rPr>
              <a:t>live?</a:t>
            </a:r>
            <a:endParaRPr sz="2200">
              <a:latin typeface="Noto Sans"/>
              <a:cs typeface="Noto Sans"/>
            </a:endParaRPr>
          </a:p>
          <a:p>
            <a:pPr marL="469900" indent="-457200">
              <a:lnSpc>
                <a:spcPts val="26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15" dirty="0">
                <a:latin typeface="Noto Sans"/>
                <a:cs typeface="Noto Sans"/>
              </a:rPr>
              <a:t>What </a:t>
            </a:r>
            <a:r>
              <a:rPr sz="2200" i="1" spc="5" dirty="0">
                <a:latin typeface="Arial"/>
                <a:cs typeface="Arial"/>
              </a:rPr>
              <a:t>is/are </a:t>
            </a:r>
            <a:r>
              <a:rPr sz="2200" spc="-15" dirty="0">
                <a:latin typeface="Noto Sans"/>
                <a:cs typeface="Noto Sans"/>
              </a:rPr>
              <a:t>your favourite</a:t>
            </a:r>
            <a:r>
              <a:rPr sz="2200" spc="-10" dirty="0">
                <a:latin typeface="Noto Sans"/>
                <a:cs typeface="Noto Sans"/>
              </a:rPr>
              <a:t> </a:t>
            </a:r>
            <a:r>
              <a:rPr sz="2200" spc="-45" dirty="0">
                <a:latin typeface="Noto Sans"/>
                <a:cs typeface="Noto Sans"/>
              </a:rPr>
              <a:t>sport?</a:t>
            </a:r>
            <a:endParaRPr sz="2200">
              <a:latin typeface="Noto Sans"/>
              <a:cs typeface="Noto Sans"/>
            </a:endParaRPr>
          </a:p>
          <a:p>
            <a:pPr marL="469900" indent="-457200">
              <a:lnSpc>
                <a:spcPts val="26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15" dirty="0">
                <a:latin typeface="Noto Sans"/>
                <a:cs typeface="Noto Sans"/>
              </a:rPr>
              <a:t>Why </a:t>
            </a:r>
            <a:r>
              <a:rPr sz="2200" i="1" spc="-5" dirty="0">
                <a:latin typeface="Arial"/>
                <a:cs typeface="Arial"/>
              </a:rPr>
              <a:t>do/does </a:t>
            </a:r>
            <a:r>
              <a:rPr sz="2200" spc="-10" dirty="0">
                <a:latin typeface="Noto Sans"/>
                <a:cs typeface="Noto Sans"/>
              </a:rPr>
              <a:t>she </a:t>
            </a:r>
            <a:r>
              <a:rPr sz="2200" spc="-15" dirty="0">
                <a:latin typeface="Noto Sans"/>
                <a:cs typeface="Noto Sans"/>
              </a:rPr>
              <a:t>study</a:t>
            </a:r>
            <a:r>
              <a:rPr sz="2200" spc="-5" dirty="0">
                <a:latin typeface="Noto Sans"/>
                <a:cs typeface="Noto Sans"/>
              </a:rPr>
              <a:t> </a:t>
            </a:r>
            <a:r>
              <a:rPr sz="2200" spc="-30" dirty="0">
                <a:latin typeface="Noto Sans"/>
                <a:cs typeface="Noto Sans"/>
              </a:rPr>
              <a:t>medicine?</a:t>
            </a:r>
            <a:endParaRPr sz="22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114" dirty="0">
                <a:solidFill>
                  <a:srgbClr val="FFC000"/>
                </a:solidFill>
                <a:latin typeface="Arial"/>
                <a:cs typeface="Arial"/>
              </a:rPr>
              <a:t>Write </a:t>
            </a:r>
            <a:r>
              <a:rPr sz="2400" b="1" spc="40" dirty="0">
                <a:solidFill>
                  <a:srgbClr val="FFC000"/>
                </a:solidFill>
                <a:latin typeface="Arial"/>
                <a:cs typeface="Arial"/>
              </a:rPr>
              <a:t>questions </a:t>
            </a:r>
            <a:r>
              <a:rPr sz="2400" b="1" spc="100" dirty="0">
                <a:solidFill>
                  <a:srgbClr val="FFC000"/>
                </a:solidFill>
                <a:latin typeface="Arial"/>
                <a:cs typeface="Arial"/>
              </a:rPr>
              <a:t>for </a:t>
            </a:r>
            <a:r>
              <a:rPr sz="2400" b="1" spc="140" dirty="0">
                <a:solidFill>
                  <a:srgbClr val="FFC000"/>
                </a:solidFill>
                <a:latin typeface="Arial"/>
                <a:cs typeface="Arial"/>
              </a:rPr>
              <a:t>the</a:t>
            </a:r>
            <a:r>
              <a:rPr sz="2400" b="1" spc="-459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FFC000"/>
                </a:solidFill>
                <a:latin typeface="Arial"/>
                <a:cs typeface="Arial"/>
              </a:rPr>
              <a:t>answers.</a:t>
            </a:r>
            <a:endParaRPr sz="2400" b="1">
              <a:latin typeface="Arial"/>
              <a:cs typeface="Arial"/>
            </a:endParaRPr>
          </a:p>
          <a:p>
            <a:pPr marL="469900" marR="1927860" indent="-4572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69265" algn="l"/>
                <a:tab pos="469900" algn="l"/>
                <a:tab pos="4230370" algn="l"/>
              </a:tabLst>
            </a:pPr>
            <a:r>
              <a:rPr sz="2200" u="heavy" dirty="0">
                <a:uFill>
                  <a:solidFill>
                    <a:srgbClr val="FEFEFE"/>
                  </a:solidFill>
                </a:uFill>
                <a:latin typeface="Noto Sans"/>
                <a:cs typeface="Noto Sans"/>
              </a:rPr>
              <a:t> 	</a:t>
            </a:r>
            <a:r>
              <a:rPr sz="2200" spc="15" dirty="0">
                <a:latin typeface="Noto Sans"/>
                <a:cs typeface="Noto Sans"/>
              </a:rPr>
              <a:t> </a:t>
            </a:r>
            <a:r>
              <a:rPr sz="2200" spc="-10" dirty="0">
                <a:latin typeface="Noto Sans"/>
                <a:cs typeface="Noto Sans"/>
              </a:rPr>
              <a:t>b</a:t>
            </a:r>
            <a:r>
              <a:rPr sz="2200" spc="-55" dirty="0">
                <a:latin typeface="Noto Sans"/>
                <a:cs typeface="Noto Sans"/>
              </a:rPr>
              <a:t>r</a:t>
            </a:r>
            <a:r>
              <a:rPr sz="2200" spc="-10" dirty="0">
                <a:latin typeface="Noto Sans"/>
                <a:cs typeface="Noto Sans"/>
              </a:rPr>
              <a:t>e</a:t>
            </a:r>
            <a:r>
              <a:rPr sz="2200" spc="-20" dirty="0">
                <a:latin typeface="Noto Sans"/>
                <a:cs typeface="Noto Sans"/>
              </a:rPr>
              <a:t>a</a:t>
            </a:r>
            <a:r>
              <a:rPr sz="2200" spc="-30" dirty="0">
                <a:latin typeface="Noto Sans"/>
                <a:cs typeface="Noto Sans"/>
              </a:rPr>
              <a:t>k</a:t>
            </a:r>
            <a:r>
              <a:rPr sz="2200" spc="-15" dirty="0">
                <a:latin typeface="Noto Sans"/>
                <a:cs typeface="Noto Sans"/>
              </a:rPr>
              <a:t>fast</a:t>
            </a:r>
            <a:r>
              <a:rPr sz="2200" spc="-130" dirty="0">
                <a:latin typeface="Noto Sans"/>
                <a:cs typeface="Noto Sans"/>
              </a:rPr>
              <a:t>?  </a:t>
            </a:r>
            <a:r>
              <a:rPr sz="2200" spc="-20" dirty="0">
                <a:latin typeface="Noto Sans"/>
                <a:cs typeface="Noto Sans"/>
              </a:rPr>
              <a:t>At </a:t>
            </a:r>
            <a:r>
              <a:rPr sz="2200" spc="-45" dirty="0">
                <a:latin typeface="Noto Sans"/>
                <a:cs typeface="Noto Sans"/>
              </a:rPr>
              <a:t>eight </a:t>
            </a:r>
            <a:r>
              <a:rPr sz="2200" spc="-75" dirty="0">
                <a:latin typeface="Noto Sans"/>
                <a:cs typeface="Noto Sans"/>
              </a:rPr>
              <a:t>o’clock </a:t>
            </a:r>
            <a:r>
              <a:rPr sz="2200" spc="-25" dirty="0">
                <a:latin typeface="Noto Sans"/>
                <a:cs typeface="Noto Sans"/>
              </a:rPr>
              <a:t>every</a:t>
            </a:r>
            <a:r>
              <a:rPr sz="2200" spc="130" dirty="0">
                <a:latin typeface="Noto Sans"/>
                <a:cs typeface="Noto Sans"/>
              </a:rPr>
              <a:t> </a:t>
            </a:r>
            <a:r>
              <a:rPr sz="2200" spc="-30" dirty="0">
                <a:latin typeface="Noto Sans"/>
                <a:cs typeface="Noto Sans"/>
              </a:rPr>
              <a:t>morning.</a:t>
            </a:r>
            <a:endParaRPr sz="2200">
              <a:latin typeface="Noto Sans"/>
              <a:cs typeface="Noto Sans"/>
            </a:endParaRPr>
          </a:p>
          <a:p>
            <a:pPr marL="469900" marR="1318260" indent="-457200">
              <a:lnSpc>
                <a:spcPts val="2670"/>
              </a:lnSpc>
              <a:spcBef>
                <a:spcPts val="50"/>
              </a:spcBef>
              <a:buAutoNum type="arabicPeriod"/>
              <a:tabLst>
                <a:tab pos="469265" algn="l"/>
                <a:tab pos="469900" algn="l"/>
                <a:tab pos="4230370" algn="l"/>
              </a:tabLst>
            </a:pPr>
            <a:r>
              <a:rPr sz="2200" u="heavy" dirty="0">
                <a:uFill>
                  <a:solidFill>
                    <a:srgbClr val="FEFEFE"/>
                  </a:solidFill>
                </a:uFill>
                <a:latin typeface="Noto Sans"/>
                <a:cs typeface="Noto Sans"/>
              </a:rPr>
              <a:t> 	</a:t>
            </a:r>
            <a:r>
              <a:rPr sz="2200" spc="15" dirty="0">
                <a:latin typeface="Noto Sans"/>
                <a:cs typeface="Noto Sans"/>
              </a:rPr>
              <a:t> </a:t>
            </a:r>
            <a:r>
              <a:rPr sz="2200" spc="-10" dirty="0">
                <a:latin typeface="Noto Sans"/>
                <a:cs typeface="Noto Sans"/>
              </a:rPr>
              <a:t>in </a:t>
            </a:r>
            <a:r>
              <a:rPr sz="2200" spc="-15" dirty="0">
                <a:latin typeface="Noto Sans"/>
                <a:cs typeface="Noto Sans"/>
              </a:rPr>
              <a:t>the</a:t>
            </a:r>
            <a:r>
              <a:rPr sz="2200" spc="-65" dirty="0">
                <a:latin typeface="Noto Sans"/>
                <a:cs typeface="Noto Sans"/>
              </a:rPr>
              <a:t> </a:t>
            </a:r>
            <a:r>
              <a:rPr sz="2200" spc="-60" dirty="0">
                <a:latin typeface="Noto Sans"/>
                <a:cs typeface="Noto Sans"/>
              </a:rPr>
              <a:t>evening?  </a:t>
            </a:r>
            <a:r>
              <a:rPr sz="2200" spc="-10" dirty="0">
                <a:latin typeface="Noto Sans"/>
                <a:cs typeface="Noto Sans"/>
              </a:rPr>
              <a:t>She </a:t>
            </a:r>
            <a:r>
              <a:rPr sz="2200" spc="-20" dirty="0">
                <a:latin typeface="Noto Sans"/>
                <a:cs typeface="Noto Sans"/>
              </a:rPr>
              <a:t>likes </a:t>
            </a:r>
            <a:r>
              <a:rPr sz="2200" spc="-35" dirty="0">
                <a:latin typeface="Noto Sans"/>
                <a:cs typeface="Noto Sans"/>
              </a:rPr>
              <a:t>watching</a:t>
            </a:r>
            <a:r>
              <a:rPr sz="2200" spc="30" dirty="0">
                <a:latin typeface="Noto Sans"/>
                <a:cs typeface="Noto Sans"/>
              </a:rPr>
              <a:t> </a:t>
            </a:r>
            <a:r>
              <a:rPr sz="2200" spc="-50" dirty="0">
                <a:latin typeface="Noto Sans"/>
                <a:cs typeface="Noto Sans"/>
              </a:rPr>
              <a:t>TV.</a:t>
            </a:r>
            <a:endParaRPr sz="2200">
              <a:latin typeface="Noto Sans"/>
              <a:cs typeface="Noto Sans"/>
            </a:endParaRPr>
          </a:p>
          <a:p>
            <a:pPr marL="469900" indent="-457200">
              <a:lnSpc>
                <a:spcPts val="2535"/>
              </a:lnSpc>
              <a:buAutoNum type="arabicPeriod"/>
              <a:tabLst>
                <a:tab pos="469265" algn="l"/>
                <a:tab pos="469900" algn="l"/>
                <a:tab pos="4230370" algn="l"/>
              </a:tabLst>
            </a:pPr>
            <a:r>
              <a:rPr sz="2200" u="heavy" dirty="0">
                <a:uFill>
                  <a:solidFill>
                    <a:srgbClr val="FEFEFE"/>
                  </a:solidFill>
                </a:uFill>
                <a:latin typeface="Noto Sans"/>
                <a:cs typeface="Noto Sans"/>
              </a:rPr>
              <a:t> 	</a:t>
            </a:r>
            <a:r>
              <a:rPr sz="2200" spc="15" dirty="0">
                <a:latin typeface="Noto Sans"/>
                <a:cs typeface="Noto Sans"/>
              </a:rPr>
              <a:t> </a:t>
            </a:r>
            <a:r>
              <a:rPr sz="2200" spc="-30" dirty="0">
                <a:latin typeface="Noto Sans"/>
                <a:cs typeface="Noto Sans"/>
              </a:rPr>
              <a:t>history?</a:t>
            </a:r>
            <a:endParaRPr sz="2200">
              <a:latin typeface="Noto Sans"/>
              <a:cs typeface="Noto Sans"/>
            </a:endParaRPr>
          </a:p>
          <a:p>
            <a:pPr marL="469265">
              <a:lnSpc>
                <a:spcPts val="2635"/>
              </a:lnSpc>
            </a:pPr>
            <a:r>
              <a:rPr sz="2200" spc="-10" dirty="0">
                <a:latin typeface="Noto Sans"/>
                <a:cs typeface="Noto Sans"/>
              </a:rPr>
              <a:t>She </a:t>
            </a:r>
            <a:r>
              <a:rPr sz="2200" spc="-15" dirty="0">
                <a:latin typeface="Noto Sans"/>
                <a:cs typeface="Noto Sans"/>
              </a:rPr>
              <a:t>wants to </a:t>
            </a:r>
            <a:r>
              <a:rPr sz="2200" spc="-10" dirty="0">
                <a:latin typeface="Noto Sans"/>
                <a:cs typeface="Noto Sans"/>
              </a:rPr>
              <a:t>become </a:t>
            </a:r>
            <a:r>
              <a:rPr sz="2200" spc="-15" dirty="0">
                <a:latin typeface="Noto Sans"/>
                <a:cs typeface="Noto Sans"/>
              </a:rPr>
              <a:t>an</a:t>
            </a:r>
            <a:r>
              <a:rPr sz="2200" spc="55" dirty="0">
                <a:latin typeface="Noto Sans"/>
                <a:cs typeface="Noto Sans"/>
              </a:rPr>
              <a:t> </a:t>
            </a:r>
            <a:r>
              <a:rPr sz="2200" spc="-25" dirty="0">
                <a:latin typeface="Noto Sans"/>
                <a:cs typeface="Noto Sans"/>
              </a:rPr>
              <a:t>archaeologist.</a:t>
            </a:r>
            <a:endParaRPr sz="22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430"/>
              </a:spcBef>
            </a:pPr>
            <a:r>
              <a:rPr sz="2400" b="1" spc="114" dirty="0">
                <a:solidFill>
                  <a:srgbClr val="FFC000"/>
                </a:solidFill>
                <a:latin typeface="Arial"/>
                <a:cs typeface="Arial"/>
              </a:rPr>
              <a:t>Write</a:t>
            </a:r>
            <a:r>
              <a:rPr sz="2400" b="1" spc="-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120" dirty="0">
                <a:solidFill>
                  <a:srgbClr val="FFC000"/>
                </a:solidFill>
                <a:latin typeface="Arial"/>
                <a:cs typeface="Arial"/>
              </a:rPr>
              <a:t>three</a:t>
            </a:r>
            <a:r>
              <a:rPr sz="2400" b="1" spc="-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FFC000"/>
                </a:solidFill>
                <a:latin typeface="Arial"/>
                <a:cs typeface="Arial"/>
              </a:rPr>
              <a:t>more</a:t>
            </a:r>
            <a:r>
              <a:rPr sz="2400" b="1" spc="-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FFC000"/>
                </a:solidFill>
                <a:latin typeface="Arial"/>
                <a:cs typeface="Arial"/>
              </a:rPr>
              <a:t>questions</a:t>
            </a:r>
            <a:r>
              <a:rPr sz="2400" b="1" spc="-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sz="2400" b="1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FFC000"/>
                </a:solidFill>
                <a:latin typeface="Arial"/>
                <a:cs typeface="Arial"/>
              </a:rPr>
              <a:t>ask</a:t>
            </a:r>
            <a:r>
              <a:rPr sz="24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FFC000"/>
                </a:solidFill>
                <a:latin typeface="Arial"/>
                <a:cs typeface="Arial"/>
              </a:rPr>
              <a:t>your</a:t>
            </a:r>
            <a:r>
              <a:rPr sz="24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110" dirty="0">
                <a:solidFill>
                  <a:srgbClr val="FFC000"/>
                </a:solidFill>
                <a:latin typeface="Arial"/>
                <a:cs typeface="Arial"/>
              </a:rPr>
              <a:t>partner.</a:t>
            </a:r>
            <a:endParaRPr sz="2400" b="1">
              <a:latin typeface="Arial"/>
              <a:cs typeface="Arial"/>
            </a:endParaRPr>
          </a:p>
          <a:p>
            <a:pPr marL="469900" indent="-457200">
              <a:lnSpc>
                <a:spcPts val="2635"/>
              </a:lnSpc>
              <a:spcBef>
                <a:spcPts val="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spc="-25" dirty="0">
                <a:latin typeface="Noto Sans"/>
                <a:cs typeface="Noto Sans"/>
              </a:rPr>
              <a:t>What…</a:t>
            </a:r>
            <a:endParaRPr sz="2200">
              <a:latin typeface="Noto Sans"/>
              <a:cs typeface="Noto Sans"/>
            </a:endParaRPr>
          </a:p>
          <a:p>
            <a:pPr marL="469900" indent="-457200">
              <a:lnSpc>
                <a:spcPts val="26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15" dirty="0">
                <a:latin typeface="Noto Sans"/>
                <a:cs typeface="Noto Sans"/>
              </a:rPr>
              <a:t>Where..</a:t>
            </a:r>
            <a:endParaRPr sz="2200">
              <a:latin typeface="Noto Sans"/>
              <a:cs typeface="Noto Sans"/>
            </a:endParaRPr>
          </a:p>
          <a:p>
            <a:pPr marL="469900" indent="-457200">
              <a:lnSpc>
                <a:spcPts val="2635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200" spc="-20" dirty="0">
                <a:latin typeface="Noto Sans"/>
                <a:cs typeface="Noto Sans"/>
              </a:rPr>
              <a:t>Why…</a:t>
            </a:r>
            <a:endParaRPr sz="2200">
              <a:latin typeface="Noto Sans"/>
              <a:cs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050"/>
            <a:ext cx="9144000" cy="6645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89888" y="3222739"/>
            <a:ext cx="1179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0000"/>
                </a:solidFill>
                <a:latin typeface="Arial"/>
                <a:cs typeface="Arial"/>
              </a:rPr>
              <a:t>because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57372" y="6396335"/>
            <a:ext cx="7286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i="1" dirty="0" smtClean="0">
                <a:cs typeface="Aharoni" pitchFamily="2" charset="-79"/>
              </a:rPr>
              <a:t>Підготувала: викладач </a:t>
            </a:r>
            <a:r>
              <a:rPr lang="uk-UA" sz="2400" b="1" i="1" dirty="0" err="1" smtClean="0">
                <a:cs typeface="Aharoni" pitchFamily="2" charset="-79"/>
              </a:rPr>
              <a:t>Благодарна</a:t>
            </a:r>
            <a:r>
              <a:rPr lang="uk-UA" sz="2400" b="1" i="1" dirty="0" smtClean="0">
                <a:cs typeface="Aharoni" pitchFamily="2" charset="-79"/>
              </a:rPr>
              <a:t> Т.І.</a:t>
            </a:r>
            <a:endParaRPr lang="ru-RU" sz="2400" b="1" i="1" dirty="0">
              <a:cs typeface="Aharoni" pitchFamily="2" charset="-79"/>
            </a:endParaRPr>
          </a:p>
        </p:txBody>
      </p:sp>
      <p:pic>
        <p:nvPicPr>
          <p:cNvPr id="1026" name="Picture 2" descr="C:\Users\КВППУ\Desktop\Screensho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94105"/>
            <a:ext cx="7887384" cy="4435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Створення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сприятливого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мовленнєвого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середовища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на уроках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іноземної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мови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626" y="590435"/>
            <a:ext cx="1558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C000"/>
                </a:solidFill>
              </a:rPr>
              <a:t>Re</a:t>
            </a:r>
            <a:r>
              <a:rPr sz="2400" b="1" spc="70" dirty="0">
                <a:solidFill>
                  <a:srgbClr val="FFC000"/>
                </a:solidFill>
              </a:rPr>
              <a:t>li</a:t>
            </a:r>
            <a:r>
              <a:rPr sz="2400" b="1" spc="110" dirty="0">
                <a:solidFill>
                  <a:srgbClr val="FFC000"/>
                </a:solidFill>
              </a:rPr>
              <a:t>a</a:t>
            </a:r>
            <a:r>
              <a:rPr sz="2400" b="1" spc="55" dirty="0">
                <a:solidFill>
                  <a:srgbClr val="FFC000"/>
                </a:solidFill>
              </a:rPr>
              <a:t>b</a:t>
            </a:r>
            <a:r>
              <a:rPr sz="2400" b="1" spc="70" dirty="0">
                <a:solidFill>
                  <a:srgbClr val="FFC000"/>
                </a:solidFill>
              </a:rPr>
              <a:t>ili</a:t>
            </a:r>
            <a:r>
              <a:rPr sz="2400" b="1" spc="235" dirty="0">
                <a:solidFill>
                  <a:srgbClr val="FFC000"/>
                </a:solidFill>
              </a:rPr>
              <a:t>t</a:t>
            </a:r>
            <a:r>
              <a:rPr sz="2400" b="1" spc="30" dirty="0">
                <a:solidFill>
                  <a:srgbClr val="FFC000"/>
                </a:solidFill>
              </a:rPr>
              <a:t>y</a:t>
            </a:r>
            <a:endParaRPr sz="2400" b="1"/>
          </a:p>
        </p:txBody>
      </p:sp>
      <p:sp>
        <p:nvSpPr>
          <p:cNvPr id="3" name="object 3"/>
          <p:cNvSpPr txBox="1"/>
          <p:nvPr/>
        </p:nvSpPr>
        <p:spPr>
          <a:xfrm>
            <a:off x="697626" y="1023124"/>
            <a:ext cx="7649209" cy="510159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200" b="1" spc="30" dirty="0">
                <a:latin typeface="Arial"/>
                <a:cs typeface="Arial"/>
              </a:rPr>
              <a:t>1 </a:t>
            </a:r>
            <a:r>
              <a:rPr sz="2200" b="1" spc="-30" dirty="0">
                <a:latin typeface="Arial"/>
                <a:cs typeface="Arial"/>
              </a:rPr>
              <a:t>= </a:t>
            </a:r>
            <a:r>
              <a:rPr sz="2200" b="1" spc="90" dirty="0">
                <a:latin typeface="Arial"/>
                <a:cs typeface="Arial"/>
              </a:rPr>
              <a:t>Not </a:t>
            </a:r>
            <a:r>
              <a:rPr sz="2200" b="1" spc="50" dirty="0">
                <a:latin typeface="Arial"/>
                <a:cs typeface="Arial"/>
              </a:rPr>
              <a:t>a </a:t>
            </a:r>
            <a:r>
              <a:rPr sz="2200" b="1" spc="20" dirty="0">
                <a:latin typeface="Arial"/>
                <a:cs typeface="Arial"/>
              </a:rPr>
              <a:t>reliable</a:t>
            </a:r>
            <a:r>
              <a:rPr sz="2200" b="1" spc="-36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source</a:t>
            </a:r>
            <a:endParaRPr sz="2200">
              <a:latin typeface="Arial"/>
              <a:cs typeface="Arial"/>
            </a:endParaRPr>
          </a:p>
          <a:p>
            <a:pPr marL="12700" marR="1198245">
              <a:lnSpc>
                <a:spcPct val="101000"/>
              </a:lnSpc>
              <a:spcBef>
                <a:spcPts val="370"/>
              </a:spcBef>
            </a:pPr>
            <a:r>
              <a:rPr sz="2200" b="1" spc="30" dirty="0">
                <a:latin typeface="Arial"/>
                <a:cs typeface="Arial"/>
              </a:rPr>
              <a:t>2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-30" dirty="0">
                <a:latin typeface="Arial"/>
                <a:cs typeface="Arial"/>
              </a:rPr>
              <a:t>=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95" dirty="0">
                <a:latin typeface="Arial"/>
                <a:cs typeface="Arial"/>
              </a:rPr>
              <a:t>It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40" dirty="0">
                <a:latin typeface="Arial"/>
                <a:cs typeface="Arial"/>
              </a:rPr>
              <a:t>might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35" dirty="0">
                <a:latin typeface="Arial"/>
                <a:cs typeface="Arial"/>
              </a:rPr>
              <a:t>be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credible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spc="70" dirty="0">
                <a:latin typeface="Arial"/>
                <a:cs typeface="Arial"/>
              </a:rPr>
              <a:t>but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80" dirty="0">
                <a:latin typeface="Arial"/>
                <a:cs typeface="Arial"/>
              </a:rPr>
              <a:t>I’d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20" dirty="0">
                <a:latin typeface="Arial"/>
                <a:cs typeface="Arial"/>
              </a:rPr>
              <a:t>have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60" dirty="0">
                <a:latin typeface="Arial"/>
                <a:cs typeface="Arial"/>
              </a:rPr>
              <a:t>to</a:t>
            </a:r>
            <a:r>
              <a:rPr sz="2200" b="1" spc="-35" dirty="0">
                <a:latin typeface="Arial"/>
                <a:cs typeface="Arial"/>
              </a:rPr>
              <a:t> check </a:t>
            </a:r>
            <a:r>
              <a:rPr sz="2200" b="1" spc="70" dirty="0">
                <a:latin typeface="Arial"/>
                <a:cs typeface="Arial"/>
              </a:rPr>
              <a:t>the  </a:t>
            </a:r>
            <a:r>
              <a:rPr sz="2200" b="1" spc="50" dirty="0">
                <a:latin typeface="Arial"/>
                <a:cs typeface="Arial"/>
              </a:rPr>
              <a:t>information </a:t>
            </a:r>
            <a:r>
              <a:rPr sz="2200" b="1" spc="20" dirty="0">
                <a:latin typeface="Arial"/>
                <a:cs typeface="Arial"/>
              </a:rPr>
              <a:t>in </a:t>
            </a:r>
            <a:r>
              <a:rPr sz="2200" b="1" spc="55" dirty="0">
                <a:latin typeface="Arial"/>
                <a:cs typeface="Arial"/>
              </a:rPr>
              <a:t>another </a:t>
            </a:r>
            <a:r>
              <a:rPr sz="2200" b="1" spc="-25" dirty="0">
                <a:latin typeface="Arial"/>
                <a:cs typeface="Arial"/>
              </a:rPr>
              <a:t>source </a:t>
            </a:r>
            <a:r>
              <a:rPr sz="2200" b="1" spc="-55" dirty="0">
                <a:latin typeface="Arial"/>
                <a:cs typeface="Arial"/>
              </a:rPr>
              <a:t>as</a:t>
            </a:r>
            <a:r>
              <a:rPr sz="2200" b="1" spc="-295" dirty="0">
                <a:latin typeface="Arial"/>
                <a:cs typeface="Arial"/>
              </a:rPr>
              <a:t> </a:t>
            </a:r>
            <a:r>
              <a:rPr sz="2200" b="1" spc="25" dirty="0">
                <a:latin typeface="Arial"/>
                <a:cs typeface="Arial"/>
              </a:rPr>
              <a:t>well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200" b="1" spc="30" dirty="0">
                <a:latin typeface="Arial"/>
                <a:cs typeface="Arial"/>
              </a:rPr>
              <a:t>3 </a:t>
            </a:r>
            <a:r>
              <a:rPr sz="2200" b="1" spc="-30" dirty="0">
                <a:latin typeface="Arial"/>
                <a:cs typeface="Arial"/>
              </a:rPr>
              <a:t>= </a:t>
            </a:r>
            <a:r>
              <a:rPr sz="2200" b="1" spc="-45" dirty="0">
                <a:latin typeface="Arial"/>
                <a:cs typeface="Arial"/>
              </a:rPr>
              <a:t>It’s </a:t>
            </a:r>
            <a:r>
              <a:rPr sz="2200" b="1" spc="-10" dirty="0">
                <a:latin typeface="Arial"/>
                <a:cs typeface="Arial"/>
              </a:rPr>
              <a:t>usually </a:t>
            </a:r>
            <a:r>
              <a:rPr sz="2200" b="1" spc="50" dirty="0">
                <a:latin typeface="Arial"/>
                <a:cs typeface="Arial"/>
              </a:rPr>
              <a:t>a </a:t>
            </a:r>
            <a:r>
              <a:rPr sz="2200" b="1" spc="5" dirty="0">
                <a:latin typeface="Arial"/>
                <a:cs typeface="Arial"/>
              </a:rPr>
              <a:t>very </a:t>
            </a:r>
            <a:r>
              <a:rPr sz="2200" b="1" dirty="0">
                <a:latin typeface="Arial"/>
                <a:cs typeface="Arial"/>
              </a:rPr>
              <a:t>credible </a:t>
            </a:r>
            <a:r>
              <a:rPr sz="2200" b="1" spc="-25" dirty="0">
                <a:latin typeface="Arial"/>
                <a:cs typeface="Arial"/>
              </a:rPr>
              <a:t>source </a:t>
            </a:r>
            <a:r>
              <a:rPr sz="2200" b="1" spc="35" dirty="0">
                <a:latin typeface="Arial"/>
                <a:cs typeface="Arial"/>
              </a:rPr>
              <a:t>of</a:t>
            </a:r>
            <a:r>
              <a:rPr sz="2200" b="1" spc="-345" dirty="0">
                <a:latin typeface="Arial"/>
                <a:cs typeface="Arial"/>
              </a:rPr>
              <a:t> </a:t>
            </a:r>
            <a:r>
              <a:rPr sz="2200" b="1" spc="50" dirty="0"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Noto Sans"/>
                <a:cs typeface="Noto Sans"/>
              </a:rPr>
              <a:t>An </a:t>
            </a:r>
            <a:r>
              <a:rPr sz="2200" spc="-10" dirty="0">
                <a:latin typeface="Noto Sans"/>
                <a:cs typeface="Noto Sans"/>
              </a:rPr>
              <a:t>article in </a:t>
            </a:r>
            <a:r>
              <a:rPr sz="2200" spc="-15" dirty="0">
                <a:latin typeface="Noto Sans"/>
                <a:cs typeface="Noto Sans"/>
              </a:rPr>
              <a:t>a</a:t>
            </a:r>
            <a:r>
              <a:rPr sz="2200" spc="35" dirty="0">
                <a:latin typeface="Noto Sans"/>
                <a:cs typeface="Noto Sans"/>
              </a:rPr>
              <a:t> </a:t>
            </a:r>
            <a:r>
              <a:rPr sz="2200" spc="-15" dirty="0">
                <a:latin typeface="Noto Sans"/>
                <a:cs typeface="Noto Sans"/>
              </a:rPr>
              <a:t>newspaper</a:t>
            </a:r>
            <a:endParaRPr sz="2200">
              <a:latin typeface="Noto Sans"/>
              <a:cs typeface="Noto Sans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Noto Sans"/>
                <a:cs typeface="Noto Sans"/>
              </a:rPr>
              <a:t>A </a:t>
            </a:r>
            <a:r>
              <a:rPr sz="2200" spc="-10" dirty="0">
                <a:latin typeface="Noto Sans"/>
                <a:cs typeface="Noto Sans"/>
              </a:rPr>
              <a:t>post on</a:t>
            </a:r>
            <a:r>
              <a:rPr sz="2200" spc="-60" dirty="0">
                <a:latin typeface="Noto Sans"/>
                <a:cs typeface="Noto Sans"/>
              </a:rPr>
              <a:t> </a:t>
            </a:r>
            <a:r>
              <a:rPr sz="2200" spc="-10" dirty="0">
                <a:latin typeface="Noto Sans"/>
                <a:cs typeface="Noto Sans"/>
              </a:rPr>
              <a:t>Facebook</a:t>
            </a:r>
            <a:endParaRPr sz="2200">
              <a:latin typeface="Noto Sans"/>
              <a:cs typeface="Noto Sans"/>
            </a:endParaRPr>
          </a:p>
          <a:p>
            <a:pPr marL="355600" indent="-342900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Noto Sans"/>
                <a:cs typeface="Noto Sans"/>
              </a:rPr>
              <a:t>A </a:t>
            </a:r>
            <a:r>
              <a:rPr sz="2200" spc="-10" dirty="0">
                <a:latin typeface="Noto Sans"/>
                <a:cs typeface="Noto Sans"/>
              </a:rPr>
              <a:t>video on</a:t>
            </a:r>
            <a:r>
              <a:rPr sz="2200" spc="-35" dirty="0">
                <a:latin typeface="Noto Sans"/>
                <a:cs typeface="Noto Sans"/>
              </a:rPr>
              <a:t> </a:t>
            </a:r>
            <a:r>
              <a:rPr sz="2200" spc="-45" dirty="0">
                <a:latin typeface="Noto Sans"/>
                <a:cs typeface="Noto Sans"/>
              </a:rPr>
              <a:t>YouTube</a:t>
            </a:r>
            <a:endParaRPr sz="2200">
              <a:latin typeface="Noto Sans"/>
              <a:cs typeface="Noto Sans"/>
            </a:endParaRPr>
          </a:p>
          <a:p>
            <a:pPr marL="355600" indent="-342900">
              <a:lnSpc>
                <a:spcPct val="100000"/>
              </a:lnSpc>
              <a:spcBef>
                <a:spcPts val="1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Noto Sans"/>
                <a:cs typeface="Noto Sans"/>
              </a:rPr>
              <a:t>A </a:t>
            </a:r>
            <a:r>
              <a:rPr sz="2200" spc="-10" dirty="0">
                <a:latin typeface="Noto Sans"/>
                <a:cs typeface="Noto Sans"/>
              </a:rPr>
              <a:t>published book </a:t>
            </a:r>
            <a:r>
              <a:rPr sz="2200" spc="-35" dirty="0">
                <a:latin typeface="Noto Sans"/>
                <a:cs typeface="Noto Sans"/>
              </a:rPr>
              <a:t>by </a:t>
            </a:r>
            <a:r>
              <a:rPr sz="2200" spc="-15" dirty="0">
                <a:latin typeface="Noto Sans"/>
                <a:cs typeface="Noto Sans"/>
              </a:rPr>
              <a:t>a </a:t>
            </a:r>
            <a:r>
              <a:rPr sz="2200" spc="-10" dirty="0">
                <a:latin typeface="Noto Sans"/>
                <a:cs typeface="Noto Sans"/>
              </a:rPr>
              <a:t>qualified specialist on </a:t>
            </a:r>
            <a:r>
              <a:rPr sz="2200" spc="-15" dirty="0">
                <a:latin typeface="Noto Sans"/>
                <a:cs typeface="Noto Sans"/>
              </a:rPr>
              <a:t>the</a:t>
            </a:r>
            <a:r>
              <a:rPr sz="2200" spc="125" dirty="0">
                <a:latin typeface="Noto Sans"/>
                <a:cs typeface="Noto Sans"/>
              </a:rPr>
              <a:t> </a:t>
            </a:r>
            <a:r>
              <a:rPr sz="2200" spc="-10" dirty="0">
                <a:latin typeface="Noto Sans"/>
                <a:cs typeface="Noto Sans"/>
              </a:rPr>
              <a:t>subject</a:t>
            </a:r>
            <a:endParaRPr sz="2200">
              <a:latin typeface="Noto Sans"/>
              <a:cs typeface="Noto Sans"/>
            </a:endParaRPr>
          </a:p>
          <a:p>
            <a:pPr marL="355600" indent="-3429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Noto Sans"/>
                <a:cs typeface="Noto Sans"/>
              </a:rPr>
              <a:t>An entry </a:t>
            </a:r>
            <a:r>
              <a:rPr sz="2200" spc="-10" dirty="0">
                <a:latin typeface="Noto Sans"/>
                <a:cs typeface="Noto Sans"/>
              </a:rPr>
              <a:t>on</a:t>
            </a:r>
            <a:r>
              <a:rPr sz="2200" spc="30" dirty="0">
                <a:latin typeface="Noto Sans"/>
                <a:cs typeface="Noto Sans"/>
              </a:rPr>
              <a:t> </a:t>
            </a:r>
            <a:r>
              <a:rPr sz="2200" spc="-10" dirty="0">
                <a:latin typeface="Noto Sans"/>
                <a:cs typeface="Noto Sans"/>
              </a:rPr>
              <a:t>Wikipedia</a:t>
            </a:r>
            <a:endParaRPr sz="2200">
              <a:latin typeface="Noto Sans"/>
              <a:cs typeface="Noto Sans"/>
            </a:endParaRPr>
          </a:p>
          <a:p>
            <a:pPr marL="355600" indent="-342900">
              <a:lnSpc>
                <a:spcPct val="100000"/>
              </a:lnSpc>
              <a:spcBef>
                <a:spcPts val="1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Noto Sans"/>
                <a:cs typeface="Noto Sans"/>
              </a:rPr>
              <a:t>A documentary </a:t>
            </a:r>
            <a:r>
              <a:rPr sz="2200" spc="-10" dirty="0">
                <a:latin typeface="Noto Sans"/>
                <a:cs typeface="Noto Sans"/>
              </a:rPr>
              <a:t>on </a:t>
            </a:r>
            <a:r>
              <a:rPr sz="2200" spc="-15" dirty="0">
                <a:latin typeface="Noto Sans"/>
                <a:cs typeface="Noto Sans"/>
              </a:rPr>
              <a:t>TV with </a:t>
            </a:r>
            <a:r>
              <a:rPr sz="2200" spc="-20" dirty="0">
                <a:latin typeface="Noto Sans"/>
                <a:cs typeface="Noto Sans"/>
              </a:rPr>
              <a:t>interviews </a:t>
            </a:r>
            <a:r>
              <a:rPr sz="2200" spc="-15" dirty="0">
                <a:latin typeface="Noto Sans"/>
                <a:cs typeface="Noto Sans"/>
              </a:rPr>
              <a:t>with </a:t>
            </a:r>
            <a:r>
              <a:rPr sz="2200" spc="-25" dirty="0">
                <a:latin typeface="Noto Sans"/>
                <a:cs typeface="Noto Sans"/>
              </a:rPr>
              <a:t>real</a:t>
            </a:r>
            <a:r>
              <a:rPr sz="2200" spc="150" dirty="0">
                <a:latin typeface="Noto Sans"/>
                <a:cs typeface="Noto Sans"/>
              </a:rPr>
              <a:t> </a:t>
            </a:r>
            <a:r>
              <a:rPr sz="2200" spc="-10" dirty="0">
                <a:latin typeface="Noto Sans"/>
                <a:cs typeface="Noto Sans"/>
              </a:rPr>
              <a:t>people</a:t>
            </a:r>
            <a:endParaRPr sz="2200">
              <a:latin typeface="Noto Sans"/>
              <a:cs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3"/>
          <p:cNvSpPr/>
          <p:nvPr/>
        </p:nvSpPr>
        <p:spPr>
          <a:xfrm>
            <a:off x="44196" y="364997"/>
            <a:ext cx="9052560" cy="603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3"/>
          <p:cNvSpPr/>
          <p:nvPr/>
        </p:nvSpPr>
        <p:spPr>
          <a:xfrm>
            <a:off x="0" y="354331"/>
            <a:ext cx="9134094" cy="5766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3"/>
          <p:cNvSpPr/>
          <p:nvPr/>
        </p:nvSpPr>
        <p:spPr>
          <a:xfrm>
            <a:off x="45719" y="364997"/>
            <a:ext cx="9052560" cy="603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642918"/>
            <a:ext cx="7500990" cy="572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Critical thinking_2019\Методсекция_виступ_2019\Konfest-PNG-JPG-Image-Pic-Photo-Free-Download-Royalty-Unlimited-clip-art-sticker-movie-cartoon-nemo-characters-18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57300"/>
            <a:ext cx="5715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436032" y="419103"/>
            <a:ext cx="8322729" cy="6074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570" y="456977"/>
            <a:ext cx="8192858" cy="594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808" y="452209"/>
            <a:ext cx="8202930" cy="5953760"/>
          </a:xfrm>
          <a:custGeom>
            <a:avLst/>
            <a:gdLst/>
            <a:ahLst/>
            <a:cxnLst/>
            <a:rect l="l" t="t" r="r" b="b"/>
            <a:pathLst>
              <a:path w="8202930" h="5953760">
                <a:moveTo>
                  <a:pt x="0" y="0"/>
                </a:moveTo>
                <a:lnTo>
                  <a:pt x="8202384" y="0"/>
                </a:lnTo>
                <a:lnTo>
                  <a:pt x="8202384" y="5953573"/>
                </a:lnTo>
                <a:lnTo>
                  <a:pt x="0" y="595357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280" y="1574571"/>
            <a:ext cx="5360670" cy="1004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200" b="1" spc="65" dirty="0">
                <a:solidFill>
                  <a:srgbClr val="FFC000"/>
                </a:solidFill>
              </a:rPr>
              <a:t>Critical </a:t>
            </a:r>
            <a:r>
              <a:rPr sz="3200" b="1" spc="120" dirty="0">
                <a:solidFill>
                  <a:srgbClr val="FFC000"/>
                </a:solidFill>
              </a:rPr>
              <a:t>thinking </a:t>
            </a:r>
            <a:r>
              <a:rPr sz="3200" b="1" spc="114" dirty="0">
                <a:solidFill>
                  <a:srgbClr val="FFC000"/>
                </a:solidFill>
              </a:rPr>
              <a:t>in </a:t>
            </a:r>
            <a:r>
              <a:rPr sz="3200" b="1" spc="190" dirty="0">
                <a:solidFill>
                  <a:srgbClr val="FFC000"/>
                </a:solidFill>
              </a:rPr>
              <a:t>the</a:t>
            </a:r>
            <a:r>
              <a:rPr sz="3200" b="1" spc="-605" dirty="0">
                <a:solidFill>
                  <a:srgbClr val="FFC000"/>
                </a:solidFill>
              </a:rPr>
              <a:t> </a:t>
            </a:r>
            <a:r>
              <a:rPr sz="3200" b="1" spc="-220" dirty="0">
                <a:solidFill>
                  <a:srgbClr val="FFC000"/>
                </a:solidFill>
              </a:rPr>
              <a:t>ELT  </a:t>
            </a:r>
            <a:r>
              <a:rPr sz="3200" b="1" spc="20" dirty="0">
                <a:solidFill>
                  <a:srgbClr val="FFC000"/>
                </a:solidFill>
              </a:rPr>
              <a:t>classroom </a:t>
            </a:r>
            <a:r>
              <a:rPr sz="3200" b="1" spc="40" dirty="0">
                <a:solidFill>
                  <a:srgbClr val="FFC000"/>
                </a:solidFill>
              </a:rPr>
              <a:t>leads</a:t>
            </a:r>
            <a:r>
              <a:rPr sz="3200" b="1" spc="-145" dirty="0">
                <a:solidFill>
                  <a:srgbClr val="FFC000"/>
                </a:solidFill>
              </a:rPr>
              <a:t> </a:t>
            </a:r>
            <a:r>
              <a:rPr sz="3200" b="1" spc="-40" dirty="0">
                <a:solidFill>
                  <a:srgbClr val="FFC000"/>
                </a:solidFill>
              </a:rPr>
              <a:t>to…</a:t>
            </a:r>
            <a:endParaRPr sz="3200" b="1"/>
          </a:p>
        </p:txBody>
      </p:sp>
      <p:sp>
        <p:nvSpPr>
          <p:cNvPr id="3" name="object 3"/>
          <p:cNvSpPr txBox="1"/>
          <p:nvPr/>
        </p:nvSpPr>
        <p:spPr>
          <a:xfrm>
            <a:off x="1613280" y="3043491"/>
            <a:ext cx="5871845" cy="209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99109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35" dirty="0">
                <a:latin typeface="Noto Sans"/>
                <a:cs typeface="Noto Sans"/>
              </a:rPr>
              <a:t>questioning </a:t>
            </a:r>
            <a:r>
              <a:rPr sz="2800" spc="-15" dirty="0">
                <a:latin typeface="Noto Sans"/>
                <a:cs typeface="Noto Sans"/>
              </a:rPr>
              <a:t>and independent  </a:t>
            </a:r>
            <a:r>
              <a:rPr sz="2800" spc="-45" dirty="0">
                <a:latin typeface="Noto Sans"/>
                <a:cs typeface="Noto Sans"/>
              </a:rPr>
              <a:t>thinking</a:t>
            </a:r>
            <a:r>
              <a:rPr sz="2800" spc="-10" dirty="0">
                <a:latin typeface="Noto Sans"/>
                <a:cs typeface="Noto Sans"/>
              </a:rPr>
              <a:t> skills</a:t>
            </a:r>
            <a:endParaRPr sz="2800">
              <a:latin typeface="Noto Sans"/>
              <a:cs typeface="Noto Sans"/>
            </a:endParaRPr>
          </a:p>
          <a:p>
            <a:pPr marL="469900" indent="-457200">
              <a:lnSpc>
                <a:spcPct val="100000"/>
              </a:lnSpc>
              <a:spcBef>
                <a:spcPts val="11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Noto Sans"/>
                <a:cs typeface="Noto Sans"/>
              </a:rPr>
              <a:t>deeper </a:t>
            </a:r>
            <a:r>
              <a:rPr sz="2800" spc="-35" dirty="0">
                <a:latin typeface="Noto Sans"/>
                <a:cs typeface="Noto Sans"/>
              </a:rPr>
              <a:t>processing </a:t>
            </a:r>
            <a:r>
              <a:rPr sz="2800" spc="-15" dirty="0">
                <a:latin typeface="Noto Sans"/>
                <a:cs typeface="Noto Sans"/>
              </a:rPr>
              <a:t>of</a:t>
            </a:r>
            <a:r>
              <a:rPr sz="2800" spc="-5" dirty="0">
                <a:latin typeface="Noto Sans"/>
                <a:cs typeface="Noto Sans"/>
              </a:rPr>
              <a:t> </a:t>
            </a:r>
            <a:r>
              <a:rPr sz="2800" spc="-60" dirty="0">
                <a:latin typeface="Noto Sans"/>
                <a:cs typeface="Noto Sans"/>
              </a:rPr>
              <a:t>language</a:t>
            </a:r>
            <a:endParaRPr sz="2800">
              <a:latin typeface="Noto Sans"/>
              <a:cs typeface="Noto Sans"/>
            </a:endParaRPr>
          </a:p>
          <a:p>
            <a:pPr marL="469900" indent="-457200">
              <a:lnSpc>
                <a:spcPct val="100000"/>
              </a:lnSpc>
              <a:spcBef>
                <a:spcPts val="16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latin typeface="Noto Sans"/>
                <a:cs typeface="Noto Sans"/>
              </a:rPr>
              <a:t>motivational classroom</a:t>
            </a:r>
            <a:r>
              <a:rPr sz="2800" spc="10" dirty="0">
                <a:latin typeface="Noto Sans"/>
                <a:cs typeface="Noto Sans"/>
              </a:rPr>
              <a:t> </a:t>
            </a:r>
            <a:r>
              <a:rPr sz="2800" spc="-20" dirty="0">
                <a:latin typeface="Noto Sans"/>
                <a:cs typeface="Noto Sans"/>
              </a:rPr>
              <a:t>activities</a:t>
            </a:r>
            <a:endParaRPr sz="2800">
              <a:latin typeface="Noto Sans"/>
              <a:cs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214290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195" dirty="0" smtClean="0"/>
              <a:t>In the 21</a:t>
            </a:r>
            <a:r>
              <a:rPr lang="en-US" sz="3200" spc="195" baseline="30000" dirty="0" smtClean="0"/>
              <a:t>st</a:t>
            </a:r>
            <a:r>
              <a:rPr lang="en-US" sz="3200" spc="195" dirty="0" smtClean="0"/>
              <a:t> century, why do I need a teacher when I`ve got                  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876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195" dirty="0" smtClean="0"/>
              <a:t>In the 21</a:t>
            </a:r>
            <a:r>
              <a:rPr lang="en-US" sz="3200" spc="195" baseline="30000" dirty="0" smtClean="0"/>
              <a:t>st</a:t>
            </a:r>
            <a:r>
              <a:rPr lang="en-US" sz="3200" spc="195" dirty="0" smtClean="0"/>
              <a:t> century,  I need a teacher  more than over as a result </a:t>
            </a:r>
            <a:r>
              <a:rPr lang="en-US" sz="3200" spc="195" smtClean="0"/>
              <a:t>of                 !</a:t>
            </a:r>
            <a:endParaRPr lang="ru-RU" sz="32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929190" y="785794"/>
            <a:ext cx="1756829" cy="668867"/>
            <a:chOff x="5072066" y="857232"/>
            <a:chExt cx="1756829" cy="668867"/>
          </a:xfrm>
        </p:grpSpPr>
        <p:sp>
          <p:nvSpPr>
            <p:cNvPr id="15" name="object 4"/>
            <p:cNvSpPr/>
            <p:nvPr/>
          </p:nvSpPr>
          <p:spPr>
            <a:xfrm>
              <a:off x="5072066" y="857232"/>
              <a:ext cx="1756829" cy="668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"/>
            <p:cNvSpPr/>
            <p:nvPr/>
          </p:nvSpPr>
          <p:spPr>
            <a:xfrm>
              <a:off x="5139897" y="943596"/>
              <a:ext cx="1646681" cy="556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29190" y="4071942"/>
            <a:ext cx="1756829" cy="668867"/>
            <a:chOff x="5072066" y="857232"/>
            <a:chExt cx="1756829" cy="668867"/>
          </a:xfrm>
        </p:grpSpPr>
        <p:sp>
          <p:nvSpPr>
            <p:cNvPr id="23" name="object 4"/>
            <p:cNvSpPr/>
            <p:nvPr/>
          </p:nvSpPr>
          <p:spPr>
            <a:xfrm>
              <a:off x="5072066" y="857232"/>
              <a:ext cx="1756829" cy="668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5139897" y="943596"/>
              <a:ext cx="1646681" cy="556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596" y="495387"/>
            <a:ext cx="4610100" cy="2412365"/>
          </a:xfrm>
          <a:custGeom>
            <a:avLst/>
            <a:gdLst/>
            <a:ahLst/>
            <a:cxnLst/>
            <a:rect l="l" t="t" r="r" b="b"/>
            <a:pathLst>
              <a:path w="4610100" h="2412365">
                <a:moveTo>
                  <a:pt x="2715813" y="0"/>
                </a:moveTo>
                <a:lnTo>
                  <a:pt x="2664095" y="452"/>
                </a:lnTo>
                <a:lnTo>
                  <a:pt x="2612295" y="1810"/>
                </a:lnTo>
                <a:lnTo>
                  <a:pt x="2560438" y="4081"/>
                </a:lnTo>
                <a:lnTo>
                  <a:pt x="2508553" y="7272"/>
                </a:lnTo>
                <a:lnTo>
                  <a:pt x="2456669" y="11389"/>
                </a:lnTo>
                <a:lnTo>
                  <a:pt x="2404811" y="16440"/>
                </a:lnTo>
                <a:lnTo>
                  <a:pt x="2353010" y="22430"/>
                </a:lnTo>
                <a:lnTo>
                  <a:pt x="2301291" y="29366"/>
                </a:lnTo>
                <a:lnTo>
                  <a:pt x="2249683" y="37256"/>
                </a:lnTo>
                <a:lnTo>
                  <a:pt x="2198214" y="46106"/>
                </a:lnTo>
                <a:lnTo>
                  <a:pt x="2146912" y="55923"/>
                </a:lnTo>
                <a:lnTo>
                  <a:pt x="2095804" y="66713"/>
                </a:lnTo>
                <a:lnTo>
                  <a:pt x="2044919" y="78484"/>
                </a:lnTo>
                <a:lnTo>
                  <a:pt x="1994283" y="91241"/>
                </a:lnTo>
                <a:lnTo>
                  <a:pt x="1943925" y="104992"/>
                </a:lnTo>
                <a:lnTo>
                  <a:pt x="1887321" y="121761"/>
                </a:lnTo>
                <a:lnTo>
                  <a:pt x="1831996" y="139557"/>
                </a:lnTo>
                <a:lnTo>
                  <a:pt x="1777967" y="158355"/>
                </a:lnTo>
                <a:lnTo>
                  <a:pt x="1725249" y="178129"/>
                </a:lnTo>
                <a:lnTo>
                  <a:pt x="1673859" y="198853"/>
                </a:lnTo>
                <a:lnTo>
                  <a:pt x="1623811" y="220499"/>
                </a:lnTo>
                <a:lnTo>
                  <a:pt x="1575121" y="243044"/>
                </a:lnTo>
                <a:lnTo>
                  <a:pt x="1527806" y="266459"/>
                </a:lnTo>
                <a:lnTo>
                  <a:pt x="1481881" y="290720"/>
                </a:lnTo>
                <a:lnTo>
                  <a:pt x="1437361" y="315799"/>
                </a:lnTo>
                <a:lnTo>
                  <a:pt x="1394263" y="341671"/>
                </a:lnTo>
                <a:lnTo>
                  <a:pt x="1352601" y="368310"/>
                </a:lnTo>
                <a:lnTo>
                  <a:pt x="1312393" y="395690"/>
                </a:lnTo>
                <a:lnTo>
                  <a:pt x="1273653" y="423784"/>
                </a:lnTo>
                <a:lnTo>
                  <a:pt x="1236397" y="452567"/>
                </a:lnTo>
                <a:lnTo>
                  <a:pt x="1200641" y="482012"/>
                </a:lnTo>
                <a:lnTo>
                  <a:pt x="1166401" y="512093"/>
                </a:lnTo>
                <a:lnTo>
                  <a:pt x="1133692" y="542784"/>
                </a:lnTo>
                <a:lnTo>
                  <a:pt x="1102530" y="574058"/>
                </a:lnTo>
                <a:lnTo>
                  <a:pt x="1072931" y="605891"/>
                </a:lnTo>
                <a:lnTo>
                  <a:pt x="1044910" y="638256"/>
                </a:lnTo>
                <a:lnTo>
                  <a:pt x="1018484" y="671125"/>
                </a:lnTo>
                <a:lnTo>
                  <a:pt x="993668" y="704475"/>
                </a:lnTo>
                <a:lnTo>
                  <a:pt x="970477" y="738277"/>
                </a:lnTo>
                <a:lnTo>
                  <a:pt x="948928" y="772507"/>
                </a:lnTo>
                <a:lnTo>
                  <a:pt x="929035" y="807138"/>
                </a:lnTo>
                <a:lnTo>
                  <a:pt x="910816" y="842144"/>
                </a:lnTo>
                <a:lnTo>
                  <a:pt x="894285" y="877499"/>
                </a:lnTo>
                <a:lnTo>
                  <a:pt x="879459" y="913177"/>
                </a:lnTo>
                <a:lnTo>
                  <a:pt x="866352" y="949151"/>
                </a:lnTo>
                <a:lnTo>
                  <a:pt x="845362" y="1021884"/>
                </a:lnTo>
                <a:lnTo>
                  <a:pt x="831440" y="1095491"/>
                </a:lnTo>
                <a:lnTo>
                  <a:pt x="824712" y="1169762"/>
                </a:lnTo>
                <a:lnTo>
                  <a:pt x="824086" y="1207081"/>
                </a:lnTo>
                <a:lnTo>
                  <a:pt x="825305" y="1244488"/>
                </a:lnTo>
                <a:lnTo>
                  <a:pt x="833343" y="1319460"/>
                </a:lnTo>
                <a:lnTo>
                  <a:pt x="840194" y="1356973"/>
                </a:lnTo>
                <a:lnTo>
                  <a:pt x="848953" y="1394470"/>
                </a:lnTo>
                <a:lnTo>
                  <a:pt x="859636" y="1431923"/>
                </a:lnTo>
                <a:lnTo>
                  <a:pt x="872260" y="1469307"/>
                </a:lnTo>
                <a:lnTo>
                  <a:pt x="886839" y="1506597"/>
                </a:lnTo>
                <a:lnTo>
                  <a:pt x="903390" y="1543765"/>
                </a:lnTo>
                <a:lnTo>
                  <a:pt x="921928" y="1580785"/>
                </a:lnTo>
                <a:lnTo>
                  <a:pt x="942468" y="1617632"/>
                </a:lnTo>
                <a:lnTo>
                  <a:pt x="965028" y="1654280"/>
                </a:lnTo>
                <a:lnTo>
                  <a:pt x="989622" y="1690701"/>
                </a:lnTo>
                <a:lnTo>
                  <a:pt x="0" y="2411884"/>
                </a:lnTo>
                <a:lnTo>
                  <a:pt x="1404988" y="2065364"/>
                </a:lnTo>
                <a:lnTo>
                  <a:pt x="4029433" y="2065364"/>
                </a:lnTo>
                <a:lnTo>
                  <a:pt x="4039655" y="2059228"/>
                </a:lnTo>
                <a:lnTo>
                  <a:pt x="4081316" y="2032589"/>
                </a:lnTo>
                <a:lnTo>
                  <a:pt x="4121524" y="2005209"/>
                </a:lnTo>
                <a:lnTo>
                  <a:pt x="4160264" y="1977115"/>
                </a:lnTo>
                <a:lnTo>
                  <a:pt x="4197520" y="1948333"/>
                </a:lnTo>
                <a:lnTo>
                  <a:pt x="4233276" y="1918888"/>
                </a:lnTo>
                <a:lnTo>
                  <a:pt x="4267516" y="1888807"/>
                </a:lnTo>
                <a:lnTo>
                  <a:pt x="4300225" y="1858116"/>
                </a:lnTo>
                <a:lnTo>
                  <a:pt x="4331387" y="1826841"/>
                </a:lnTo>
                <a:lnTo>
                  <a:pt x="4360986" y="1795008"/>
                </a:lnTo>
                <a:lnTo>
                  <a:pt x="4389007" y="1762644"/>
                </a:lnTo>
                <a:lnTo>
                  <a:pt x="4415433" y="1729774"/>
                </a:lnTo>
                <a:lnTo>
                  <a:pt x="4440250" y="1696425"/>
                </a:lnTo>
                <a:lnTo>
                  <a:pt x="4463441" y="1662622"/>
                </a:lnTo>
                <a:lnTo>
                  <a:pt x="4484990" y="1628392"/>
                </a:lnTo>
                <a:lnTo>
                  <a:pt x="4504883" y="1593761"/>
                </a:lnTo>
                <a:lnTo>
                  <a:pt x="4523102" y="1558755"/>
                </a:lnTo>
                <a:lnTo>
                  <a:pt x="4539633" y="1523400"/>
                </a:lnTo>
                <a:lnTo>
                  <a:pt x="4554460" y="1487723"/>
                </a:lnTo>
                <a:lnTo>
                  <a:pt x="4567567" y="1451749"/>
                </a:lnTo>
                <a:lnTo>
                  <a:pt x="4588558" y="1379015"/>
                </a:lnTo>
                <a:lnTo>
                  <a:pt x="4602480" y="1305408"/>
                </a:lnTo>
                <a:lnTo>
                  <a:pt x="4609208" y="1231138"/>
                </a:lnTo>
                <a:lnTo>
                  <a:pt x="4609835" y="1193818"/>
                </a:lnTo>
                <a:lnTo>
                  <a:pt x="4608616" y="1156412"/>
                </a:lnTo>
                <a:lnTo>
                  <a:pt x="4600578" y="1081439"/>
                </a:lnTo>
                <a:lnTo>
                  <a:pt x="4593728" y="1043926"/>
                </a:lnTo>
                <a:lnTo>
                  <a:pt x="4584969" y="1006430"/>
                </a:lnTo>
                <a:lnTo>
                  <a:pt x="4574286" y="968976"/>
                </a:lnTo>
                <a:lnTo>
                  <a:pt x="4561662" y="931592"/>
                </a:lnTo>
                <a:lnTo>
                  <a:pt x="4547083" y="894303"/>
                </a:lnTo>
                <a:lnTo>
                  <a:pt x="4530533" y="857135"/>
                </a:lnTo>
                <a:lnTo>
                  <a:pt x="4511995" y="820114"/>
                </a:lnTo>
                <a:lnTo>
                  <a:pt x="4491454" y="783267"/>
                </a:lnTo>
                <a:lnTo>
                  <a:pt x="4468895" y="746620"/>
                </a:lnTo>
                <a:lnTo>
                  <a:pt x="4444301" y="710198"/>
                </a:lnTo>
                <a:lnTo>
                  <a:pt x="4421196" y="678665"/>
                </a:lnTo>
                <a:lnTo>
                  <a:pt x="4396840" y="647756"/>
                </a:lnTo>
                <a:lnTo>
                  <a:pt x="4371260" y="617478"/>
                </a:lnTo>
                <a:lnTo>
                  <a:pt x="4344485" y="587836"/>
                </a:lnTo>
                <a:lnTo>
                  <a:pt x="4316542" y="558838"/>
                </a:lnTo>
                <a:lnTo>
                  <a:pt x="4287460" y="530491"/>
                </a:lnTo>
                <a:lnTo>
                  <a:pt x="4257265" y="502801"/>
                </a:lnTo>
                <a:lnTo>
                  <a:pt x="4225986" y="475775"/>
                </a:lnTo>
                <a:lnTo>
                  <a:pt x="4193651" y="449419"/>
                </a:lnTo>
                <a:lnTo>
                  <a:pt x="4160286" y="423742"/>
                </a:lnTo>
                <a:lnTo>
                  <a:pt x="4125921" y="398748"/>
                </a:lnTo>
                <a:lnTo>
                  <a:pt x="4090583" y="374445"/>
                </a:lnTo>
                <a:lnTo>
                  <a:pt x="4054299" y="350840"/>
                </a:lnTo>
                <a:lnTo>
                  <a:pt x="4017098" y="327939"/>
                </a:lnTo>
                <a:lnTo>
                  <a:pt x="3979007" y="305749"/>
                </a:lnTo>
                <a:lnTo>
                  <a:pt x="3940055" y="284277"/>
                </a:lnTo>
                <a:lnTo>
                  <a:pt x="3900268" y="263530"/>
                </a:lnTo>
                <a:lnTo>
                  <a:pt x="3859675" y="243514"/>
                </a:lnTo>
                <a:lnTo>
                  <a:pt x="3818303" y="224236"/>
                </a:lnTo>
                <a:lnTo>
                  <a:pt x="3776180" y="205702"/>
                </a:lnTo>
                <a:lnTo>
                  <a:pt x="3733335" y="187920"/>
                </a:lnTo>
                <a:lnTo>
                  <a:pt x="3689795" y="170897"/>
                </a:lnTo>
                <a:lnTo>
                  <a:pt x="3645587" y="154638"/>
                </a:lnTo>
                <a:lnTo>
                  <a:pt x="3600739" y="139151"/>
                </a:lnTo>
                <a:lnTo>
                  <a:pt x="3555280" y="124442"/>
                </a:lnTo>
                <a:lnTo>
                  <a:pt x="3509237" y="110518"/>
                </a:lnTo>
                <a:lnTo>
                  <a:pt x="3462638" y="97386"/>
                </a:lnTo>
                <a:lnTo>
                  <a:pt x="3415510" y="85053"/>
                </a:lnTo>
                <a:lnTo>
                  <a:pt x="3367882" y="73524"/>
                </a:lnTo>
                <a:lnTo>
                  <a:pt x="3319781" y="62808"/>
                </a:lnTo>
                <a:lnTo>
                  <a:pt x="3271235" y="52911"/>
                </a:lnTo>
                <a:lnTo>
                  <a:pt x="3222272" y="43839"/>
                </a:lnTo>
                <a:lnTo>
                  <a:pt x="3172919" y="35599"/>
                </a:lnTo>
                <a:lnTo>
                  <a:pt x="3123205" y="28198"/>
                </a:lnTo>
                <a:lnTo>
                  <a:pt x="3073158" y="21643"/>
                </a:lnTo>
                <a:lnTo>
                  <a:pt x="3022804" y="15940"/>
                </a:lnTo>
                <a:lnTo>
                  <a:pt x="2972172" y="11096"/>
                </a:lnTo>
                <a:lnTo>
                  <a:pt x="2921290" y="7118"/>
                </a:lnTo>
                <a:lnTo>
                  <a:pt x="2870185" y="4013"/>
                </a:lnTo>
                <a:lnTo>
                  <a:pt x="2818885" y="1787"/>
                </a:lnTo>
                <a:lnTo>
                  <a:pt x="2767419" y="447"/>
                </a:lnTo>
                <a:lnTo>
                  <a:pt x="2715813" y="0"/>
                </a:lnTo>
                <a:close/>
              </a:path>
              <a:path w="4610100" h="2412365">
                <a:moveTo>
                  <a:pt x="4029433" y="2065364"/>
                </a:moveTo>
                <a:lnTo>
                  <a:pt x="1404988" y="2065364"/>
                </a:lnTo>
                <a:lnTo>
                  <a:pt x="1443305" y="2088105"/>
                </a:lnTo>
                <a:lnTo>
                  <a:pt x="1482429" y="2110075"/>
                </a:lnTo>
                <a:lnTo>
                  <a:pt x="1522331" y="2131270"/>
                </a:lnTo>
                <a:lnTo>
                  <a:pt x="1562985" y="2151687"/>
                </a:lnTo>
                <a:lnTo>
                  <a:pt x="1604362" y="2171324"/>
                </a:lnTo>
                <a:lnTo>
                  <a:pt x="1646436" y="2190177"/>
                </a:lnTo>
                <a:lnTo>
                  <a:pt x="1689179" y="2208243"/>
                </a:lnTo>
                <a:lnTo>
                  <a:pt x="1732563" y="2225520"/>
                </a:lnTo>
                <a:lnTo>
                  <a:pt x="1776561" y="2242004"/>
                </a:lnTo>
                <a:lnTo>
                  <a:pt x="1821146" y="2257692"/>
                </a:lnTo>
                <a:lnTo>
                  <a:pt x="1866289" y="2272581"/>
                </a:lnTo>
                <a:lnTo>
                  <a:pt x="1911965" y="2286668"/>
                </a:lnTo>
                <a:lnTo>
                  <a:pt x="1958144" y="2299951"/>
                </a:lnTo>
                <a:lnTo>
                  <a:pt x="2004801" y="2312425"/>
                </a:lnTo>
                <a:lnTo>
                  <a:pt x="2051906" y="2324089"/>
                </a:lnTo>
                <a:lnTo>
                  <a:pt x="2099434" y="2334938"/>
                </a:lnTo>
                <a:lnTo>
                  <a:pt x="2147355" y="2344971"/>
                </a:lnTo>
                <a:lnTo>
                  <a:pt x="2195644" y="2354183"/>
                </a:lnTo>
                <a:lnTo>
                  <a:pt x="2244272" y="2362572"/>
                </a:lnTo>
                <a:lnTo>
                  <a:pt x="2293213" y="2370135"/>
                </a:lnTo>
                <a:lnTo>
                  <a:pt x="2342437" y="2376869"/>
                </a:lnTo>
                <a:lnTo>
                  <a:pt x="2391919" y="2382771"/>
                </a:lnTo>
                <a:lnTo>
                  <a:pt x="2441631" y="2387837"/>
                </a:lnTo>
                <a:lnTo>
                  <a:pt x="2491544" y="2392065"/>
                </a:lnTo>
                <a:lnTo>
                  <a:pt x="2541633" y="2395452"/>
                </a:lnTo>
                <a:lnTo>
                  <a:pt x="2591868" y="2397994"/>
                </a:lnTo>
                <a:lnTo>
                  <a:pt x="2642224" y="2399689"/>
                </a:lnTo>
                <a:lnTo>
                  <a:pt x="2692672" y="2400533"/>
                </a:lnTo>
                <a:lnTo>
                  <a:pt x="2743184" y="2400524"/>
                </a:lnTo>
                <a:lnTo>
                  <a:pt x="2793735" y="2399659"/>
                </a:lnTo>
                <a:lnTo>
                  <a:pt x="2844295" y="2397933"/>
                </a:lnTo>
                <a:lnTo>
                  <a:pt x="2894838" y="2395346"/>
                </a:lnTo>
                <a:lnTo>
                  <a:pt x="2945336" y="2391892"/>
                </a:lnTo>
                <a:lnTo>
                  <a:pt x="2995761" y="2387571"/>
                </a:lnTo>
                <a:lnTo>
                  <a:pt x="3046087" y="2382377"/>
                </a:lnTo>
                <a:lnTo>
                  <a:pt x="3096286" y="2376309"/>
                </a:lnTo>
                <a:lnTo>
                  <a:pt x="3146329" y="2369362"/>
                </a:lnTo>
                <a:lnTo>
                  <a:pt x="3196191" y="2361535"/>
                </a:lnTo>
                <a:lnTo>
                  <a:pt x="3245843" y="2352825"/>
                </a:lnTo>
                <a:lnTo>
                  <a:pt x="3295258" y="2343227"/>
                </a:lnTo>
                <a:lnTo>
                  <a:pt x="3344408" y="2332740"/>
                </a:lnTo>
                <a:lnTo>
                  <a:pt x="3393267" y="2321359"/>
                </a:lnTo>
                <a:lnTo>
                  <a:pt x="3441806" y="2309083"/>
                </a:lnTo>
                <a:lnTo>
                  <a:pt x="3489998" y="2295907"/>
                </a:lnTo>
                <a:lnTo>
                  <a:pt x="3546601" y="2279139"/>
                </a:lnTo>
                <a:lnTo>
                  <a:pt x="3601925" y="2261342"/>
                </a:lnTo>
                <a:lnTo>
                  <a:pt x="3655954" y="2242544"/>
                </a:lnTo>
                <a:lnTo>
                  <a:pt x="3708671" y="2222770"/>
                </a:lnTo>
                <a:lnTo>
                  <a:pt x="3760061" y="2202047"/>
                </a:lnTo>
                <a:lnTo>
                  <a:pt x="3810108" y="2180400"/>
                </a:lnTo>
                <a:lnTo>
                  <a:pt x="3858797" y="2157856"/>
                </a:lnTo>
                <a:lnTo>
                  <a:pt x="3906112" y="2134440"/>
                </a:lnTo>
                <a:lnTo>
                  <a:pt x="3952037" y="2110180"/>
                </a:lnTo>
                <a:lnTo>
                  <a:pt x="3996557" y="2085100"/>
                </a:lnTo>
                <a:lnTo>
                  <a:pt x="4029433" y="2065364"/>
                </a:lnTo>
                <a:close/>
              </a:path>
            </a:pathLst>
          </a:custGeom>
          <a:solidFill>
            <a:srgbClr val="76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596" y="495387"/>
            <a:ext cx="4610100" cy="2412365"/>
          </a:xfrm>
          <a:custGeom>
            <a:avLst/>
            <a:gdLst/>
            <a:ahLst/>
            <a:cxnLst/>
            <a:rect l="l" t="t" r="r" b="b"/>
            <a:pathLst>
              <a:path w="4610100" h="2412365">
                <a:moveTo>
                  <a:pt x="0" y="2411884"/>
                </a:moveTo>
                <a:lnTo>
                  <a:pt x="989622" y="1690701"/>
                </a:lnTo>
                <a:lnTo>
                  <a:pt x="965028" y="1654280"/>
                </a:lnTo>
                <a:lnTo>
                  <a:pt x="942468" y="1617632"/>
                </a:lnTo>
                <a:lnTo>
                  <a:pt x="921928" y="1580785"/>
                </a:lnTo>
                <a:lnTo>
                  <a:pt x="903390" y="1543765"/>
                </a:lnTo>
                <a:lnTo>
                  <a:pt x="886839" y="1506597"/>
                </a:lnTo>
                <a:lnTo>
                  <a:pt x="872260" y="1469307"/>
                </a:lnTo>
                <a:lnTo>
                  <a:pt x="859636" y="1431923"/>
                </a:lnTo>
                <a:lnTo>
                  <a:pt x="848953" y="1394470"/>
                </a:lnTo>
                <a:lnTo>
                  <a:pt x="840194" y="1356973"/>
                </a:lnTo>
                <a:lnTo>
                  <a:pt x="833343" y="1319460"/>
                </a:lnTo>
                <a:lnTo>
                  <a:pt x="825305" y="1244488"/>
                </a:lnTo>
                <a:lnTo>
                  <a:pt x="824086" y="1207081"/>
                </a:lnTo>
                <a:lnTo>
                  <a:pt x="824712" y="1169762"/>
                </a:lnTo>
                <a:lnTo>
                  <a:pt x="831440" y="1095491"/>
                </a:lnTo>
                <a:lnTo>
                  <a:pt x="845362" y="1021884"/>
                </a:lnTo>
                <a:lnTo>
                  <a:pt x="866352" y="949151"/>
                </a:lnTo>
                <a:lnTo>
                  <a:pt x="879459" y="913177"/>
                </a:lnTo>
                <a:lnTo>
                  <a:pt x="894285" y="877499"/>
                </a:lnTo>
                <a:lnTo>
                  <a:pt x="910816" y="842144"/>
                </a:lnTo>
                <a:lnTo>
                  <a:pt x="929035" y="807138"/>
                </a:lnTo>
                <a:lnTo>
                  <a:pt x="948928" y="772507"/>
                </a:lnTo>
                <a:lnTo>
                  <a:pt x="970477" y="738277"/>
                </a:lnTo>
                <a:lnTo>
                  <a:pt x="993668" y="704475"/>
                </a:lnTo>
                <a:lnTo>
                  <a:pt x="1018484" y="671125"/>
                </a:lnTo>
                <a:lnTo>
                  <a:pt x="1044910" y="638256"/>
                </a:lnTo>
                <a:lnTo>
                  <a:pt x="1072931" y="605891"/>
                </a:lnTo>
                <a:lnTo>
                  <a:pt x="1102530" y="574058"/>
                </a:lnTo>
                <a:lnTo>
                  <a:pt x="1133692" y="542784"/>
                </a:lnTo>
                <a:lnTo>
                  <a:pt x="1166401" y="512093"/>
                </a:lnTo>
                <a:lnTo>
                  <a:pt x="1200641" y="482012"/>
                </a:lnTo>
                <a:lnTo>
                  <a:pt x="1236397" y="452567"/>
                </a:lnTo>
                <a:lnTo>
                  <a:pt x="1273653" y="423784"/>
                </a:lnTo>
                <a:lnTo>
                  <a:pt x="1312393" y="395690"/>
                </a:lnTo>
                <a:lnTo>
                  <a:pt x="1352601" y="368310"/>
                </a:lnTo>
                <a:lnTo>
                  <a:pt x="1394263" y="341671"/>
                </a:lnTo>
                <a:lnTo>
                  <a:pt x="1437361" y="315799"/>
                </a:lnTo>
                <a:lnTo>
                  <a:pt x="1481881" y="290720"/>
                </a:lnTo>
                <a:lnTo>
                  <a:pt x="1527806" y="266459"/>
                </a:lnTo>
                <a:lnTo>
                  <a:pt x="1575121" y="243044"/>
                </a:lnTo>
                <a:lnTo>
                  <a:pt x="1623811" y="220499"/>
                </a:lnTo>
                <a:lnTo>
                  <a:pt x="1673859" y="198853"/>
                </a:lnTo>
                <a:lnTo>
                  <a:pt x="1725249" y="178129"/>
                </a:lnTo>
                <a:lnTo>
                  <a:pt x="1777967" y="158355"/>
                </a:lnTo>
                <a:lnTo>
                  <a:pt x="1831996" y="139557"/>
                </a:lnTo>
                <a:lnTo>
                  <a:pt x="1887321" y="121761"/>
                </a:lnTo>
                <a:lnTo>
                  <a:pt x="1943925" y="104992"/>
                </a:lnTo>
                <a:lnTo>
                  <a:pt x="1994283" y="91241"/>
                </a:lnTo>
                <a:lnTo>
                  <a:pt x="2044919" y="78484"/>
                </a:lnTo>
                <a:lnTo>
                  <a:pt x="2095804" y="66713"/>
                </a:lnTo>
                <a:lnTo>
                  <a:pt x="2146912" y="55923"/>
                </a:lnTo>
                <a:lnTo>
                  <a:pt x="2198214" y="46106"/>
                </a:lnTo>
                <a:lnTo>
                  <a:pt x="2249683" y="37256"/>
                </a:lnTo>
                <a:lnTo>
                  <a:pt x="2301291" y="29366"/>
                </a:lnTo>
                <a:lnTo>
                  <a:pt x="2353010" y="22430"/>
                </a:lnTo>
                <a:lnTo>
                  <a:pt x="2404811" y="16440"/>
                </a:lnTo>
                <a:lnTo>
                  <a:pt x="2456669" y="11389"/>
                </a:lnTo>
                <a:lnTo>
                  <a:pt x="2508553" y="7272"/>
                </a:lnTo>
                <a:lnTo>
                  <a:pt x="2560438" y="4081"/>
                </a:lnTo>
                <a:lnTo>
                  <a:pt x="2612295" y="1810"/>
                </a:lnTo>
                <a:lnTo>
                  <a:pt x="2664095" y="452"/>
                </a:lnTo>
                <a:lnTo>
                  <a:pt x="2715813" y="0"/>
                </a:lnTo>
                <a:lnTo>
                  <a:pt x="2767419" y="447"/>
                </a:lnTo>
                <a:lnTo>
                  <a:pt x="2818885" y="1787"/>
                </a:lnTo>
                <a:lnTo>
                  <a:pt x="2870185" y="4013"/>
                </a:lnTo>
                <a:lnTo>
                  <a:pt x="2921290" y="7118"/>
                </a:lnTo>
                <a:lnTo>
                  <a:pt x="2972172" y="11096"/>
                </a:lnTo>
                <a:lnTo>
                  <a:pt x="3022804" y="15940"/>
                </a:lnTo>
                <a:lnTo>
                  <a:pt x="3073158" y="21643"/>
                </a:lnTo>
                <a:lnTo>
                  <a:pt x="3123205" y="28198"/>
                </a:lnTo>
                <a:lnTo>
                  <a:pt x="3172919" y="35599"/>
                </a:lnTo>
                <a:lnTo>
                  <a:pt x="3222272" y="43839"/>
                </a:lnTo>
                <a:lnTo>
                  <a:pt x="3271235" y="52911"/>
                </a:lnTo>
                <a:lnTo>
                  <a:pt x="3319781" y="62808"/>
                </a:lnTo>
                <a:lnTo>
                  <a:pt x="3367882" y="73524"/>
                </a:lnTo>
                <a:lnTo>
                  <a:pt x="3415510" y="85053"/>
                </a:lnTo>
                <a:lnTo>
                  <a:pt x="3462638" y="97386"/>
                </a:lnTo>
                <a:lnTo>
                  <a:pt x="3509237" y="110518"/>
                </a:lnTo>
                <a:lnTo>
                  <a:pt x="3555280" y="124442"/>
                </a:lnTo>
                <a:lnTo>
                  <a:pt x="3600739" y="139151"/>
                </a:lnTo>
                <a:lnTo>
                  <a:pt x="3645587" y="154638"/>
                </a:lnTo>
                <a:lnTo>
                  <a:pt x="3689795" y="170897"/>
                </a:lnTo>
                <a:lnTo>
                  <a:pt x="3733335" y="187920"/>
                </a:lnTo>
                <a:lnTo>
                  <a:pt x="3776180" y="205702"/>
                </a:lnTo>
                <a:lnTo>
                  <a:pt x="3818303" y="224236"/>
                </a:lnTo>
                <a:lnTo>
                  <a:pt x="3859675" y="243514"/>
                </a:lnTo>
                <a:lnTo>
                  <a:pt x="3900268" y="263530"/>
                </a:lnTo>
                <a:lnTo>
                  <a:pt x="3940055" y="284277"/>
                </a:lnTo>
                <a:lnTo>
                  <a:pt x="3979007" y="305749"/>
                </a:lnTo>
                <a:lnTo>
                  <a:pt x="4017098" y="327939"/>
                </a:lnTo>
                <a:lnTo>
                  <a:pt x="4054299" y="350840"/>
                </a:lnTo>
                <a:lnTo>
                  <a:pt x="4090583" y="374445"/>
                </a:lnTo>
                <a:lnTo>
                  <a:pt x="4125921" y="398748"/>
                </a:lnTo>
                <a:lnTo>
                  <a:pt x="4160286" y="423742"/>
                </a:lnTo>
                <a:lnTo>
                  <a:pt x="4193651" y="449419"/>
                </a:lnTo>
                <a:lnTo>
                  <a:pt x="4225986" y="475775"/>
                </a:lnTo>
                <a:lnTo>
                  <a:pt x="4257265" y="502801"/>
                </a:lnTo>
                <a:lnTo>
                  <a:pt x="4287460" y="530491"/>
                </a:lnTo>
                <a:lnTo>
                  <a:pt x="4316542" y="558838"/>
                </a:lnTo>
                <a:lnTo>
                  <a:pt x="4344485" y="587836"/>
                </a:lnTo>
                <a:lnTo>
                  <a:pt x="4371260" y="617478"/>
                </a:lnTo>
                <a:lnTo>
                  <a:pt x="4396840" y="647756"/>
                </a:lnTo>
                <a:lnTo>
                  <a:pt x="4421196" y="678665"/>
                </a:lnTo>
                <a:lnTo>
                  <a:pt x="4444301" y="710198"/>
                </a:lnTo>
                <a:lnTo>
                  <a:pt x="4468895" y="746620"/>
                </a:lnTo>
                <a:lnTo>
                  <a:pt x="4491454" y="783267"/>
                </a:lnTo>
                <a:lnTo>
                  <a:pt x="4511995" y="820114"/>
                </a:lnTo>
                <a:lnTo>
                  <a:pt x="4530533" y="857135"/>
                </a:lnTo>
                <a:lnTo>
                  <a:pt x="4547083" y="894303"/>
                </a:lnTo>
                <a:lnTo>
                  <a:pt x="4561662" y="931592"/>
                </a:lnTo>
                <a:lnTo>
                  <a:pt x="4574286" y="968976"/>
                </a:lnTo>
                <a:lnTo>
                  <a:pt x="4584969" y="1006430"/>
                </a:lnTo>
                <a:lnTo>
                  <a:pt x="4593728" y="1043926"/>
                </a:lnTo>
                <a:lnTo>
                  <a:pt x="4600578" y="1081439"/>
                </a:lnTo>
                <a:lnTo>
                  <a:pt x="4608616" y="1156412"/>
                </a:lnTo>
                <a:lnTo>
                  <a:pt x="4609835" y="1193818"/>
                </a:lnTo>
                <a:lnTo>
                  <a:pt x="4609208" y="1231138"/>
                </a:lnTo>
                <a:lnTo>
                  <a:pt x="4602480" y="1305408"/>
                </a:lnTo>
                <a:lnTo>
                  <a:pt x="4588558" y="1379015"/>
                </a:lnTo>
                <a:lnTo>
                  <a:pt x="4567567" y="1451749"/>
                </a:lnTo>
                <a:lnTo>
                  <a:pt x="4554460" y="1487723"/>
                </a:lnTo>
                <a:lnTo>
                  <a:pt x="4539633" y="1523400"/>
                </a:lnTo>
                <a:lnTo>
                  <a:pt x="4523102" y="1558755"/>
                </a:lnTo>
                <a:lnTo>
                  <a:pt x="4504883" y="1593761"/>
                </a:lnTo>
                <a:lnTo>
                  <a:pt x="4484990" y="1628392"/>
                </a:lnTo>
                <a:lnTo>
                  <a:pt x="4463441" y="1662622"/>
                </a:lnTo>
                <a:lnTo>
                  <a:pt x="4440250" y="1696425"/>
                </a:lnTo>
                <a:lnTo>
                  <a:pt x="4415433" y="1729774"/>
                </a:lnTo>
                <a:lnTo>
                  <a:pt x="4389007" y="1762644"/>
                </a:lnTo>
                <a:lnTo>
                  <a:pt x="4360986" y="1795008"/>
                </a:lnTo>
                <a:lnTo>
                  <a:pt x="4331387" y="1826841"/>
                </a:lnTo>
                <a:lnTo>
                  <a:pt x="4300225" y="1858116"/>
                </a:lnTo>
                <a:lnTo>
                  <a:pt x="4267516" y="1888807"/>
                </a:lnTo>
                <a:lnTo>
                  <a:pt x="4233276" y="1918888"/>
                </a:lnTo>
                <a:lnTo>
                  <a:pt x="4197520" y="1948333"/>
                </a:lnTo>
                <a:lnTo>
                  <a:pt x="4160264" y="1977115"/>
                </a:lnTo>
                <a:lnTo>
                  <a:pt x="4121524" y="2005209"/>
                </a:lnTo>
                <a:lnTo>
                  <a:pt x="4081316" y="2032589"/>
                </a:lnTo>
                <a:lnTo>
                  <a:pt x="4039655" y="2059228"/>
                </a:lnTo>
                <a:lnTo>
                  <a:pt x="3996557" y="2085100"/>
                </a:lnTo>
                <a:lnTo>
                  <a:pt x="3952037" y="2110180"/>
                </a:lnTo>
                <a:lnTo>
                  <a:pt x="3906112" y="2134440"/>
                </a:lnTo>
                <a:lnTo>
                  <a:pt x="3858797" y="2157856"/>
                </a:lnTo>
                <a:lnTo>
                  <a:pt x="3810108" y="2180400"/>
                </a:lnTo>
                <a:lnTo>
                  <a:pt x="3760061" y="2202047"/>
                </a:lnTo>
                <a:lnTo>
                  <a:pt x="3708671" y="2222770"/>
                </a:lnTo>
                <a:lnTo>
                  <a:pt x="3655954" y="2242544"/>
                </a:lnTo>
                <a:lnTo>
                  <a:pt x="3601925" y="2261342"/>
                </a:lnTo>
                <a:lnTo>
                  <a:pt x="3546601" y="2279139"/>
                </a:lnTo>
                <a:lnTo>
                  <a:pt x="3489998" y="2295907"/>
                </a:lnTo>
                <a:lnTo>
                  <a:pt x="3441806" y="2309083"/>
                </a:lnTo>
                <a:lnTo>
                  <a:pt x="3393267" y="2321359"/>
                </a:lnTo>
                <a:lnTo>
                  <a:pt x="3344408" y="2332740"/>
                </a:lnTo>
                <a:lnTo>
                  <a:pt x="3295258" y="2343227"/>
                </a:lnTo>
                <a:lnTo>
                  <a:pt x="3245843" y="2352825"/>
                </a:lnTo>
                <a:lnTo>
                  <a:pt x="3196191" y="2361535"/>
                </a:lnTo>
                <a:lnTo>
                  <a:pt x="3146329" y="2369362"/>
                </a:lnTo>
                <a:lnTo>
                  <a:pt x="3096286" y="2376309"/>
                </a:lnTo>
                <a:lnTo>
                  <a:pt x="3046087" y="2382377"/>
                </a:lnTo>
                <a:lnTo>
                  <a:pt x="2995761" y="2387571"/>
                </a:lnTo>
                <a:lnTo>
                  <a:pt x="2945336" y="2391892"/>
                </a:lnTo>
                <a:lnTo>
                  <a:pt x="2894838" y="2395346"/>
                </a:lnTo>
                <a:lnTo>
                  <a:pt x="2844295" y="2397933"/>
                </a:lnTo>
                <a:lnTo>
                  <a:pt x="2793735" y="2399659"/>
                </a:lnTo>
                <a:lnTo>
                  <a:pt x="2743184" y="2400524"/>
                </a:lnTo>
                <a:lnTo>
                  <a:pt x="2692672" y="2400533"/>
                </a:lnTo>
                <a:lnTo>
                  <a:pt x="2642224" y="2399689"/>
                </a:lnTo>
                <a:lnTo>
                  <a:pt x="2591868" y="2397994"/>
                </a:lnTo>
                <a:lnTo>
                  <a:pt x="2541633" y="2395452"/>
                </a:lnTo>
                <a:lnTo>
                  <a:pt x="2491544" y="2392065"/>
                </a:lnTo>
                <a:lnTo>
                  <a:pt x="2441631" y="2387837"/>
                </a:lnTo>
                <a:lnTo>
                  <a:pt x="2391919" y="2382771"/>
                </a:lnTo>
                <a:lnTo>
                  <a:pt x="2342437" y="2376869"/>
                </a:lnTo>
                <a:lnTo>
                  <a:pt x="2293213" y="2370135"/>
                </a:lnTo>
                <a:lnTo>
                  <a:pt x="2244272" y="2362572"/>
                </a:lnTo>
                <a:lnTo>
                  <a:pt x="2195644" y="2354183"/>
                </a:lnTo>
                <a:lnTo>
                  <a:pt x="2147355" y="2344971"/>
                </a:lnTo>
                <a:lnTo>
                  <a:pt x="2099434" y="2334938"/>
                </a:lnTo>
                <a:lnTo>
                  <a:pt x="2051906" y="2324089"/>
                </a:lnTo>
                <a:lnTo>
                  <a:pt x="2004801" y="2312425"/>
                </a:lnTo>
                <a:lnTo>
                  <a:pt x="1958144" y="2299951"/>
                </a:lnTo>
                <a:lnTo>
                  <a:pt x="1911965" y="2286668"/>
                </a:lnTo>
                <a:lnTo>
                  <a:pt x="1866289" y="2272581"/>
                </a:lnTo>
                <a:lnTo>
                  <a:pt x="1821146" y="2257692"/>
                </a:lnTo>
                <a:lnTo>
                  <a:pt x="1776561" y="2242004"/>
                </a:lnTo>
                <a:lnTo>
                  <a:pt x="1732563" y="2225520"/>
                </a:lnTo>
                <a:lnTo>
                  <a:pt x="1689179" y="2208243"/>
                </a:lnTo>
                <a:lnTo>
                  <a:pt x="1646436" y="2190177"/>
                </a:lnTo>
                <a:lnTo>
                  <a:pt x="1604362" y="2171324"/>
                </a:lnTo>
                <a:lnTo>
                  <a:pt x="1562985" y="2151687"/>
                </a:lnTo>
                <a:lnTo>
                  <a:pt x="1522331" y="2131270"/>
                </a:lnTo>
                <a:lnTo>
                  <a:pt x="1482429" y="2110075"/>
                </a:lnTo>
                <a:lnTo>
                  <a:pt x="1443305" y="2088105"/>
                </a:lnTo>
                <a:lnTo>
                  <a:pt x="1404988" y="2065364"/>
                </a:lnTo>
                <a:lnTo>
                  <a:pt x="0" y="2411884"/>
                </a:lnTo>
                <a:close/>
              </a:path>
            </a:pathLst>
          </a:custGeom>
          <a:ln w="12954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57356" y="785794"/>
            <a:ext cx="23355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370" dirty="0">
                <a:solidFill>
                  <a:srgbClr val="FFE100"/>
                </a:solidFill>
                <a:latin typeface="Arial"/>
                <a:cs typeface="Arial"/>
              </a:rPr>
              <a:t>T</a:t>
            </a:r>
            <a:r>
              <a:rPr sz="3600" spc="130" dirty="0">
                <a:solidFill>
                  <a:srgbClr val="FFE100"/>
                </a:solidFill>
                <a:latin typeface="Arial"/>
                <a:cs typeface="Arial"/>
              </a:rPr>
              <a:t>een</a:t>
            </a:r>
            <a:r>
              <a:rPr sz="3600" spc="-5" dirty="0">
                <a:solidFill>
                  <a:srgbClr val="FFE100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rgbClr val="FFE100"/>
                </a:solidFill>
                <a:latin typeface="Arial"/>
                <a:cs typeface="Arial"/>
              </a:rPr>
              <a:t>g</a:t>
            </a:r>
            <a:r>
              <a:rPr sz="3600" spc="35" dirty="0">
                <a:solidFill>
                  <a:srgbClr val="FFE100"/>
                </a:solidFill>
                <a:latin typeface="Arial"/>
                <a:cs typeface="Arial"/>
              </a:rPr>
              <a:t>ers  </a:t>
            </a:r>
            <a:r>
              <a:rPr sz="3600" spc="150" dirty="0">
                <a:solidFill>
                  <a:srgbClr val="FFE100"/>
                </a:solidFill>
                <a:latin typeface="Arial"/>
                <a:cs typeface="Arial"/>
              </a:rPr>
              <a:t>are  </a:t>
            </a:r>
            <a:r>
              <a:rPr sz="3600" spc="50" dirty="0">
                <a:solidFill>
                  <a:srgbClr val="FFE100"/>
                </a:solidFill>
                <a:latin typeface="Arial"/>
                <a:cs typeface="Arial"/>
              </a:rPr>
              <a:t>moody!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32294" y="3544877"/>
            <a:ext cx="5259070" cy="3099435"/>
          </a:xfrm>
          <a:custGeom>
            <a:avLst/>
            <a:gdLst/>
            <a:ahLst/>
            <a:cxnLst/>
            <a:rect l="l" t="t" r="r" b="b"/>
            <a:pathLst>
              <a:path w="5259070" h="3099434">
                <a:moveTo>
                  <a:pt x="4716177" y="2654099"/>
                </a:moveTo>
                <a:lnTo>
                  <a:pt x="3655892" y="2654099"/>
                </a:lnTo>
                <a:lnTo>
                  <a:pt x="5258594" y="3099399"/>
                </a:lnTo>
                <a:lnTo>
                  <a:pt x="4716177" y="2654099"/>
                </a:lnTo>
                <a:close/>
              </a:path>
              <a:path w="5259070" h="3099434">
                <a:moveTo>
                  <a:pt x="2142124" y="0"/>
                </a:moveTo>
                <a:lnTo>
                  <a:pt x="2092072" y="722"/>
                </a:lnTo>
                <a:lnTo>
                  <a:pt x="2042139" y="2274"/>
                </a:lnTo>
                <a:lnTo>
                  <a:pt x="1992343" y="4650"/>
                </a:lnTo>
                <a:lnTo>
                  <a:pt x="1942706" y="7845"/>
                </a:lnTo>
                <a:lnTo>
                  <a:pt x="1893245" y="11853"/>
                </a:lnTo>
                <a:lnTo>
                  <a:pt x="1843982" y="16669"/>
                </a:lnTo>
                <a:lnTo>
                  <a:pt x="1794934" y="22288"/>
                </a:lnTo>
                <a:lnTo>
                  <a:pt x="1746123" y="28704"/>
                </a:lnTo>
                <a:lnTo>
                  <a:pt x="1697567" y="35913"/>
                </a:lnTo>
                <a:lnTo>
                  <a:pt x="1649285" y="43908"/>
                </a:lnTo>
                <a:lnTo>
                  <a:pt x="1601299" y="52684"/>
                </a:lnTo>
                <a:lnTo>
                  <a:pt x="1553626" y="62237"/>
                </a:lnTo>
                <a:lnTo>
                  <a:pt x="1506286" y="72560"/>
                </a:lnTo>
                <a:lnTo>
                  <a:pt x="1459300" y="83649"/>
                </a:lnTo>
                <a:lnTo>
                  <a:pt x="1412686" y="95497"/>
                </a:lnTo>
                <a:lnTo>
                  <a:pt x="1366463" y="108101"/>
                </a:lnTo>
                <a:lnTo>
                  <a:pt x="1320653" y="121454"/>
                </a:lnTo>
                <a:lnTo>
                  <a:pt x="1275274" y="135551"/>
                </a:lnTo>
                <a:lnTo>
                  <a:pt x="1230345" y="150387"/>
                </a:lnTo>
                <a:lnTo>
                  <a:pt x="1185886" y="165957"/>
                </a:lnTo>
                <a:lnTo>
                  <a:pt x="1141917" y="182255"/>
                </a:lnTo>
                <a:lnTo>
                  <a:pt x="1098457" y="199275"/>
                </a:lnTo>
                <a:lnTo>
                  <a:pt x="1055526" y="217013"/>
                </a:lnTo>
                <a:lnTo>
                  <a:pt x="1013143" y="235464"/>
                </a:lnTo>
                <a:lnTo>
                  <a:pt x="971328" y="254621"/>
                </a:lnTo>
                <a:lnTo>
                  <a:pt x="930100" y="274479"/>
                </a:lnTo>
                <a:lnTo>
                  <a:pt x="889479" y="295034"/>
                </a:lnTo>
                <a:lnTo>
                  <a:pt x="849484" y="316280"/>
                </a:lnTo>
                <a:lnTo>
                  <a:pt x="810135" y="338212"/>
                </a:lnTo>
                <a:lnTo>
                  <a:pt x="771452" y="360823"/>
                </a:lnTo>
                <a:lnTo>
                  <a:pt x="733453" y="384110"/>
                </a:lnTo>
                <a:lnTo>
                  <a:pt x="696159" y="408066"/>
                </a:lnTo>
                <a:lnTo>
                  <a:pt x="659589" y="432687"/>
                </a:lnTo>
                <a:lnTo>
                  <a:pt x="623762" y="457966"/>
                </a:lnTo>
                <a:lnTo>
                  <a:pt x="588698" y="483899"/>
                </a:lnTo>
                <a:lnTo>
                  <a:pt x="554417" y="510480"/>
                </a:lnTo>
                <a:lnTo>
                  <a:pt x="520938" y="537705"/>
                </a:lnTo>
                <a:lnTo>
                  <a:pt x="488280" y="565567"/>
                </a:lnTo>
                <a:lnTo>
                  <a:pt x="456464" y="594061"/>
                </a:lnTo>
                <a:lnTo>
                  <a:pt x="425508" y="623182"/>
                </a:lnTo>
                <a:lnTo>
                  <a:pt x="395432" y="652925"/>
                </a:lnTo>
                <a:lnTo>
                  <a:pt x="366256" y="683285"/>
                </a:lnTo>
                <a:lnTo>
                  <a:pt x="337999" y="714255"/>
                </a:lnTo>
                <a:lnTo>
                  <a:pt x="310681" y="745831"/>
                </a:lnTo>
                <a:lnTo>
                  <a:pt x="284321" y="778008"/>
                </a:lnTo>
                <a:lnTo>
                  <a:pt x="258939" y="810779"/>
                </a:lnTo>
                <a:lnTo>
                  <a:pt x="234555" y="844141"/>
                </a:lnTo>
                <a:lnTo>
                  <a:pt x="211187" y="878086"/>
                </a:lnTo>
                <a:lnTo>
                  <a:pt x="188855" y="912611"/>
                </a:lnTo>
                <a:lnTo>
                  <a:pt x="165687" y="950953"/>
                </a:lnTo>
                <a:lnTo>
                  <a:pt x="144081" y="989494"/>
                </a:lnTo>
                <a:lnTo>
                  <a:pt x="124026" y="1028215"/>
                </a:lnTo>
                <a:lnTo>
                  <a:pt x="105512" y="1067099"/>
                </a:lnTo>
                <a:lnTo>
                  <a:pt x="88531" y="1106125"/>
                </a:lnTo>
                <a:lnTo>
                  <a:pt x="73071" y="1145277"/>
                </a:lnTo>
                <a:lnTo>
                  <a:pt x="59123" y="1184536"/>
                </a:lnTo>
                <a:lnTo>
                  <a:pt x="46677" y="1223883"/>
                </a:lnTo>
                <a:lnTo>
                  <a:pt x="35723" y="1263299"/>
                </a:lnTo>
                <a:lnTo>
                  <a:pt x="26252" y="1302766"/>
                </a:lnTo>
                <a:lnTo>
                  <a:pt x="18253" y="1342266"/>
                </a:lnTo>
                <a:lnTo>
                  <a:pt x="11716" y="1381780"/>
                </a:lnTo>
                <a:lnTo>
                  <a:pt x="6633" y="1421290"/>
                </a:lnTo>
                <a:lnTo>
                  <a:pt x="2992" y="1460777"/>
                </a:lnTo>
                <a:lnTo>
                  <a:pt x="784" y="1500223"/>
                </a:lnTo>
                <a:lnTo>
                  <a:pt x="0" y="1539609"/>
                </a:lnTo>
                <a:lnTo>
                  <a:pt x="628" y="1578916"/>
                </a:lnTo>
                <a:lnTo>
                  <a:pt x="2660" y="1618127"/>
                </a:lnTo>
                <a:lnTo>
                  <a:pt x="6085" y="1657223"/>
                </a:lnTo>
                <a:lnTo>
                  <a:pt x="10894" y="1696184"/>
                </a:lnTo>
                <a:lnTo>
                  <a:pt x="17076" y="1734994"/>
                </a:lnTo>
                <a:lnTo>
                  <a:pt x="24623" y="1773633"/>
                </a:lnTo>
                <a:lnTo>
                  <a:pt x="33523" y="1812083"/>
                </a:lnTo>
                <a:lnTo>
                  <a:pt x="43768" y="1850325"/>
                </a:lnTo>
                <a:lnTo>
                  <a:pt x="55346" y="1888341"/>
                </a:lnTo>
                <a:lnTo>
                  <a:pt x="68249" y="1926112"/>
                </a:lnTo>
                <a:lnTo>
                  <a:pt x="82467" y="1963621"/>
                </a:lnTo>
                <a:lnTo>
                  <a:pt x="97989" y="2000847"/>
                </a:lnTo>
                <a:lnTo>
                  <a:pt x="114806" y="2037774"/>
                </a:lnTo>
                <a:lnTo>
                  <a:pt x="132907" y="2074382"/>
                </a:lnTo>
                <a:lnTo>
                  <a:pt x="152284" y="2110653"/>
                </a:lnTo>
                <a:lnTo>
                  <a:pt x="172925" y="2146568"/>
                </a:lnTo>
                <a:lnTo>
                  <a:pt x="194822" y="2182109"/>
                </a:lnTo>
                <a:lnTo>
                  <a:pt x="217964" y="2217258"/>
                </a:lnTo>
                <a:lnTo>
                  <a:pt x="242342" y="2251996"/>
                </a:lnTo>
                <a:lnTo>
                  <a:pt x="267945" y="2286304"/>
                </a:lnTo>
                <a:lnTo>
                  <a:pt x="294764" y="2320165"/>
                </a:lnTo>
                <a:lnTo>
                  <a:pt x="322789" y="2353558"/>
                </a:lnTo>
                <a:lnTo>
                  <a:pt x="352010" y="2386467"/>
                </a:lnTo>
                <a:lnTo>
                  <a:pt x="382417" y="2418873"/>
                </a:lnTo>
                <a:lnTo>
                  <a:pt x="414000" y="2450757"/>
                </a:lnTo>
                <a:lnTo>
                  <a:pt x="446749" y="2482100"/>
                </a:lnTo>
                <a:lnTo>
                  <a:pt x="480655" y="2512884"/>
                </a:lnTo>
                <a:lnTo>
                  <a:pt x="515708" y="2543092"/>
                </a:lnTo>
                <a:lnTo>
                  <a:pt x="551897" y="2572703"/>
                </a:lnTo>
                <a:lnTo>
                  <a:pt x="589213" y="2601700"/>
                </a:lnTo>
                <a:lnTo>
                  <a:pt x="627646" y="2630064"/>
                </a:lnTo>
                <a:lnTo>
                  <a:pt x="667186" y="2657776"/>
                </a:lnTo>
                <a:lnTo>
                  <a:pt x="707824" y="2684819"/>
                </a:lnTo>
                <a:lnTo>
                  <a:pt x="749548" y="2711174"/>
                </a:lnTo>
                <a:lnTo>
                  <a:pt x="792351" y="2736822"/>
                </a:lnTo>
                <a:lnTo>
                  <a:pt x="836220" y="2761745"/>
                </a:lnTo>
                <a:lnTo>
                  <a:pt x="881148" y="2785924"/>
                </a:lnTo>
                <a:lnTo>
                  <a:pt x="927123" y="2809341"/>
                </a:lnTo>
                <a:lnTo>
                  <a:pt x="974137" y="2831977"/>
                </a:lnTo>
                <a:lnTo>
                  <a:pt x="1022178" y="2853814"/>
                </a:lnTo>
                <a:lnTo>
                  <a:pt x="1071238" y="2874833"/>
                </a:lnTo>
                <a:lnTo>
                  <a:pt x="1121306" y="2895017"/>
                </a:lnTo>
                <a:lnTo>
                  <a:pt x="1172372" y="2914345"/>
                </a:lnTo>
                <a:lnTo>
                  <a:pt x="1224427" y="2932801"/>
                </a:lnTo>
                <a:lnTo>
                  <a:pt x="1277461" y="2950364"/>
                </a:lnTo>
                <a:lnTo>
                  <a:pt x="1325816" y="2965325"/>
                </a:lnTo>
                <a:lnTo>
                  <a:pt x="1374481" y="2979391"/>
                </a:lnTo>
                <a:lnTo>
                  <a:pt x="1423434" y="2992564"/>
                </a:lnTo>
                <a:lnTo>
                  <a:pt x="1472653" y="3004848"/>
                </a:lnTo>
                <a:lnTo>
                  <a:pt x="1522118" y="3016244"/>
                </a:lnTo>
                <a:lnTo>
                  <a:pt x="1571806" y="3026757"/>
                </a:lnTo>
                <a:lnTo>
                  <a:pt x="1621698" y="3036387"/>
                </a:lnTo>
                <a:lnTo>
                  <a:pt x="1671770" y="3045138"/>
                </a:lnTo>
                <a:lnTo>
                  <a:pt x="1722003" y="3053013"/>
                </a:lnTo>
                <a:lnTo>
                  <a:pt x="1772374" y="3060014"/>
                </a:lnTo>
                <a:lnTo>
                  <a:pt x="1822862" y="3066144"/>
                </a:lnTo>
                <a:lnTo>
                  <a:pt x="1873447" y="3071406"/>
                </a:lnTo>
                <a:lnTo>
                  <a:pt x="1924106" y="3075802"/>
                </a:lnTo>
                <a:lnTo>
                  <a:pt x="1974818" y="3079334"/>
                </a:lnTo>
                <a:lnTo>
                  <a:pt x="2025563" y="3082007"/>
                </a:lnTo>
                <a:lnTo>
                  <a:pt x="2076317" y="3083821"/>
                </a:lnTo>
                <a:lnTo>
                  <a:pt x="2127061" y="3084780"/>
                </a:lnTo>
                <a:lnTo>
                  <a:pt x="2177773" y="3084887"/>
                </a:lnTo>
                <a:lnTo>
                  <a:pt x="2228432" y="3084144"/>
                </a:lnTo>
                <a:lnTo>
                  <a:pt x="2279016" y="3082554"/>
                </a:lnTo>
                <a:lnTo>
                  <a:pt x="2329503" y="3080119"/>
                </a:lnTo>
                <a:lnTo>
                  <a:pt x="2379873" y="3076842"/>
                </a:lnTo>
                <a:lnTo>
                  <a:pt x="2430105" y="3072726"/>
                </a:lnTo>
                <a:lnTo>
                  <a:pt x="2480176" y="3067774"/>
                </a:lnTo>
                <a:lnTo>
                  <a:pt x="2530065" y="3061988"/>
                </a:lnTo>
                <a:lnTo>
                  <a:pt x="2579752" y="3055370"/>
                </a:lnTo>
                <a:lnTo>
                  <a:pt x="2629215" y="3047924"/>
                </a:lnTo>
                <a:lnTo>
                  <a:pt x="2678432" y="3039652"/>
                </a:lnTo>
                <a:lnTo>
                  <a:pt x="2727382" y="3030557"/>
                </a:lnTo>
                <a:lnTo>
                  <a:pt x="2776044" y="3020642"/>
                </a:lnTo>
                <a:lnTo>
                  <a:pt x="2824396" y="3009908"/>
                </a:lnTo>
                <a:lnTo>
                  <a:pt x="2872418" y="2998359"/>
                </a:lnTo>
                <a:lnTo>
                  <a:pt x="2920087" y="2985997"/>
                </a:lnTo>
                <a:lnTo>
                  <a:pt x="2967383" y="2972826"/>
                </a:lnTo>
                <a:lnTo>
                  <a:pt x="3014283" y="2958847"/>
                </a:lnTo>
                <a:lnTo>
                  <a:pt x="3060768" y="2944064"/>
                </a:lnTo>
                <a:lnTo>
                  <a:pt x="3106815" y="2928478"/>
                </a:lnTo>
                <a:lnTo>
                  <a:pt x="3152403" y="2912094"/>
                </a:lnTo>
                <a:lnTo>
                  <a:pt x="3197510" y="2894912"/>
                </a:lnTo>
                <a:lnTo>
                  <a:pt x="3242117" y="2876937"/>
                </a:lnTo>
                <a:lnTo>
                  <a:pt x="3286200" y="2858170"/>
                </a:lnTo>
                <a:lnTo>
                  <a:pt x="3329738" y="2838615"/>
                </a:lnTo>
                <a:lnTo>
                  <a:pt x="3372711" y="2818273"/>
                </a:lnTo>
                <a:lnTo>
                  <a:pt x="3415097" y="2797149"/>
                </a:lnTo>
                <a:lnTo>
                  <a:pt x="3456875" y="2775243"/>
                </a:lnTo>
                <a:lnTo>
                  <a:pt x="3498023" y="2752560"/>
                </a:lnTo>
                <a:lnTo>
                  <a:pt x="3538520" y="2729101"/>
                </a:lnTo>
                <a:lnTo>
                  <a:pt x="3578345" y="2704869"/>
                </a:lnTo>
                <a:lnTo>
                  <a:pt x="3617476" y="2679868"/>
                </a:lnTo>
                <a:lnTo>
                  <a:pt x="3655892" y="2654099"/>
                </a:lnTo>
                <a:lnTo>
                  <a:pt x="4716177" y="2654099"/>
                </a:lnTo>
                <a:lnTo>
                  <a:pt x="4129703" y="2172629"/>
                </a:lnTo>
                <a:lnTo>
                  <a:pt x="4152871" y="2134287"/>
                </a:lnTo>
                <a:lnTo>
                  <a:pt x="4174478" y="2095745"/>
                </a:lnTo>
                <a:lnTo>
                  <a:pt x="4194533" y="2057023"/>
                </a:lnTo>
                <a:lnTo>
                  <a:pt x="4213046" y="2018140"/>
                </a:lnTo>
                <a:lnTo>
                  <a:pt x="4230028" y="1979112"/>
                </a:lnTo>
                <a:lnTo>
                  <a:pt x="4245488" y="1939960"/>
                </a:lnTo>
                <a:lnTo>
                  <a:pt x="4259436" y="1900701"/>
                </a:lnTo>
                <a:lnTo>
                  <a:pt x="4271882" y="1861354"/>
                </a:lnTo>
                <a:lnTo>
                  <a:pt x="4282835" y="1821937"/>
                </a:lnTo>
                <a:lnTo>
                  <a:pt x="4292307" y="1782470"/>
                </a:lnTo>
                <a:lnTo>
                  <a:pt x="4300306" y="1742970"/>
                </a:lnTo>
                <a:lnTo>
                  <a:pt x="4306842" y="1703455"/>
                </a:lnTo>
                <a:lnTo>
                  <a:pt x="4311926" y="1663945"/>
                </a:lnTo>
                <a:lnTo>
                  <a:pt x="4315566" y="1624458"/>
                </a:lnTo>
                <a:lnTo>
                  <a:pt x="4317774" y="1585012"/>
                </a:lnTo>
                <a:lnTo>
                  <a:pt x="4318559" y="1545626"/>
                </a:lnTo>
                <a:lnTo>
                  <a:pt x="4317930" y="1506319"/>
                </a:lnTo>
                <a:lnTo>
                  <a:pt x="4315899" y="1467108"/>
                </a:lnTo>
                <a:lnTo>
                  <a:pt x="4312473" y="1428012"/>
                </a:lnTo>
                <a:lnTo>
                  <a:pt x="4307665" y="1389050"/>
                </a:lnTo>
                <a:lnTo>
                  <a:pt x="4301482" y="1350241"/>
                </a:lnTo>
                <a:lnTo>
                  <a:pt x="4293936" y="1311602"/>
                </a:lnTo>
                <a:lnTo>
                  <a:pt x="4285035" y="1273152"/>
                </a:lnTo>
                <a:lnTo>
                  <a:pt x="4274791" y="1234910"/>
                </a:lnTo>
                <a:lnTo>
                  <a:pt x="4263212" y="1196894"/>
                </a:lnTo>
                <a:lnTo>
                  <a:pt x="4250309" y="1159123"/>
                </a:lnTo>
                <a:lnTo>
                  <a:pt x="4236092" y="1121615"/>
                </a:lnTo>
                <a:lnTo>
                  <a:pt x="4220570" y="1084388"/>
                </a:lnTo>
                <a:lnTo>
                  <a:pt x="4203753" y="1047462"/>
                </a:lnTo>
                <a:lnTo>
                  <a:pt x="4185651" y="1010854"/>
                </a:lnTo>
                <a:lnTo>
                  <a:pt x="4166275" y="974583"/>
                </a:lnTo>
                <a:lnTo>
                  <a:pt x="4145633" y="938668"/>
                </a:lnTo>
                <a:lnTo>
                  <a:pt x="4123736" y="903127"/>
                </a:lnTo>
                <a:lnTo>
                  <a:pt x="4100594" y="867978"/>
                </a:lnTo>
                <a:lnTo>
                  <a:pt x="4076216" y="833241"/>
                </a:lnTo>
                <a:lnTo>
                  <a:pt x="4050613" y="798932"/>
                </a:lnTo>
                <a:lnTo>
                  <a:pt x="4023794" y="765072"/>
                </a:lnTo>
                <a:lnTo>
                  <a:pt x="3995769" y="731679"/>
                </a:lnTo>
                <a:lnTo>
                  <a:pt x="3966548" y="698770"/>
                </a:lnTo>
                <a:lnTo>
                  <a:pt x="3936142" y="666364"/>
                </a:lnTo>
                <a:lnTo>
                  <a:pt x="3904558" y="634481"/>
                </a:lnTo>
                <a:lnTo>
                  <a:pt x="3871809" y="603138"/>
                </a:lnTo>
                <a:lnTo>
                  <a:pt x="3837903" y="572354"/>
                </a:lnTo>
                <a:lnTo>
                  <a:pt x="3802851" y="542147"/>
                </a:lnTo>
                <a:lnTo>
                  <a:pt x="3766661" y="512536"/>
                </a:lnTo>
                <a:lnTo>
                  <a:pt x="3729345" y="483539"/>
                </a:lnTo>
                <a:lnTo>
                  <a:pt x="3690912" y="455175"/>
                </a:lnTo>
                <a:lnTo>
                  <a:pt x="3651372" y="427463"/>
                </a:lnTo>
                <a:lnTo>
                  <a:pt x="3610735" y="400420"/>
                </a:lnTo>
                <a:lnTo>
                  <a:pt x="3569010" y="374065"/>
                </a:lnTo>
                <a:lnTo>
                  <a:pt x="3526208" y="348417"/>
                </a:lnTo>
                <a:lnTo>
                  <a:pt x="3482338" y="323495"/>
                </a:lnTo>
                <a:lnTo>
                  <a:pt x="3437411" y="299316"/>
                </a:lnTo>
                <a:lnTo>
                  <a:pt x="3391435" y="275899"/>
                </a:lnTo>
                <a:lnTo>
                  <a:pt x="3344422" y="253263"/>
                </a:lnTo>
                <a:lnTo>
                  <a:pt x="3296380" y="231426"/>
                </a:lnTo>
                <a:lnTo>
                  <a:pt x="3247321" y="210407"/>
                </a:lnTo>
                <a:lnTo>
                  <a:pt x="3197253" y="190224"/>
                </a:lnTo>
                <a:lnTo>
                  <a:pt x="3146186" y="170895"/>
                </a:lnTo>
                <a:lnTo>
                  <a:pt x="3094131" y="152440"/>
                </a:lnTo>
                <a:lnTo>
                  <a:pt x="3041097" y="134876"/>
                </a:lnTo>
                <a:lnTo>
                  <a:pt x="2992248" y="119760"/>
                </a:lnTo>
                <a:lnTo>
                  <a:pt x="2943166" y="105570"/>
                </a:lnTo>
                <a:lnTo>
                  <a:pt x="2893870" y="92299"/>
                </a:lnTo>
                <a:lnTo>
                  <a:pt x="2844381" y="79943"/>
                </a:lnTo>
                <a:lnTo>
                  <a:pt x="2794718" y="68496"/>
                </a:lnTo>
                <a:lnTo>
                  <a:pt x="2744900" y="57953"/>
                </a:lnTo>
                <a:lnTo>
                  <a:pt x="2694946" y="48308"/>
                </a:lnTo>
                <a:lnTo>
                  <a:pt x="2644878" y="39557"/>
                </a:lnTo>
                <a:lnTo>
                  <a:pt x="2594713" y="31694"/>
                </a:lnTo>
                <a:lnTo>
                  <a:pt x="2544471" y="24713"/>
                </a:lnTo>
                <a:lnTo>
                  <a:pt x="2494172" y="18609"/>
                </a:lnTo>
                <a:lnTo>
                  <a:pt x="2443836" y="13377"/>
                </a:lnTo>
                <a:lnTo>
                  <a:pt x="2393482" y="9012"/>
                </a:lnTo>
                <a:lnTo>
                  <a:pt x="2343129" y="5508"/>
                </a:lnTo>
                <a:lnTo>
                  <a:pt x="2292798" y="2861"/>
                </a:lnTo>
                <a:lnTo>
                  <a:pt x="2242507" y="1063"/>
                </a:lnTo>
                <a:lnTo>
                  <a:pt x="2192276" y="111"/>
                </a:lnTo>
                <a:lnTo>
                  <a:pt x="2142124" y="0"/>
                </a:lnTo>
                <a:close/>
              </a:path>
            </a:pathLst>
          </a:custGeom>
          <a:solidFill>
            <a:srgbClr val="FFE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2294" y="3544877"/>
            <a:ext cx="5259070" cy="3099435"/>
          </a:xfrm>
          <a:custGeom>
            <a:avLst/>
            <a:gdLst/>
            <a:ahLst/>
            <a:cxnLst/>
            <a:rect l="l" t="t" r="r" b="b"/>
            <a:pathLst>
              <a:path w="5259070" h="3099434">
                <a:moveTo>
                  <a:pt x="5258594" y="3099399"/>
                </a:moveTo>
                <a:lnTo>
                  <a:pt x="4129703" y="2172629"/>
                </a:lnTo>
                <a:lnTo>
                  <a:pt x="4152871" y="2134287"/>
                </a:lnTo>
                <a:lnTo>
                  <a:pt x="4174478" y="2095745"/>
                </a:lnTo>
                <a:lnTo>
                  <a:pt x="4194533" y="2057023"/>
                </a:lnTo>
                <a:lnTo>
                  <a:pt x="4213046" y="2018140"/>
                </a:lnTo>
                <a:lnTo>
                  <a:pt x="4230028" y="1979112"/>
                </a:lnTo>
                <a:lnTo>
                  <a:pt x="4245488" y="1939960"/>
                </a:lnTo>
                <a:lnTo>
                  <a:pt x="4259436" y="1900701"/>
                </a:lnTo>
                <a:lnTo>
                  <a:pt x="4271882" y="1861354"/>
                </a:lnTo>
                <a:lnTo>
                  <a:pt x="4282835" y="1821937"/>
                </a:lnTo>
                <a:lnTo>
                  <a:pt x="4292307" y="1782470"/>
                </a:lnTo>
                <a:lnTo>
                  <a:pt x="4300306" y="1742970"/>
                </a:lnTo>
                <a:lnTo>
                  <a:pt x="4306842" y="1703455"/>
                </a:lnTo>
                <a:lnTo>
                  <a:pt x="4311926" y="1663945"/>
                </a:lnTo>
                <a:lnTo>
                  <a:pt x="4315566" y="1624458"/>
                </a:lnTo>
                <a:lnTo>
                  <a:pt x="4317774" y="1585012"/>
                </a:lnTo>
                <a:lnTo>
                  <a:pt x="4318559" y="1545626"/>
                </a:lnTo>
                <a:lnTo>
                  <a:pt x="4317930" y="1506319"/>
                </a:lnTo>
                <a:lnTo>
                  <a:pt x="4315899" y="1467108"/>
                </a:lnTo>
                <a:lnTo>
                  <a:pt x="4312473" y="1428012"/>
                </a:lnTo>
                <a:lnTo>
                  <a:pt x="4307665" y="1389050"/>
                </a:lnTo>
                <a:lnTo>
                  <a:pt x="4301482" y="1350241"/>
                </a:lnTo>
                <a:lnTo>
                  <a:pt x="4293936" y="1311602"/>
                </a:lnTo>
                <a:lnTo>
                  <a:pt x="4285035" y="1273152"/>
                </a:lnTo>
                <a:lnTo>
                  <a:pt x="4274791" y="1234910"/>
                </a:lnTo>
                <a:lnTo>
                  <a:pt x="4263212" y="1196894"/>
                </a:lnTo>
                <a:lnTo>
                  <a:pt x="4250309" y="1159123"/>
                </a:lnTo>
                <a:lnTo>
                  <a:pt x="4236092" y="1121615"/>
                </a:lnTo>
                <a:lnTo>
                  <a:pt x="4220570" y="1084388"/>
                </a:lnTo>
                <a:lnTo>
                  <a:pt x="4203753" y="1047462"/>
                </a:lnTo>
                <a:lnTo>
                  <a:pt x="4185651" y="1010854"/>
                </a:lnTo>
                <a:lnTo>
                  <a:pt x="4166275" y="974583"/>
                </a:lnTo>
                <a:lnTo>
                  <a:pt x="4145633" y="938668"/>
                </a:lnTo>
                <a:lnTo>
                  <a:pt x="4123736" y="903127"/>
                </a:lnTo>
                <a:lnTo>
                  <a:pt x="4100594" y="867978"/>
                </a:lnTo>
                <a:lnTo>
                  <a:pt x="4076216" y="833241"/>
                </a:lnTo>
                <a:lnTo>
                  <a:pt x="4050613" y="798932"/>
                </a:lnTo>
                <a:lnTo>
                  <a:pt x="4023794" y="765072"/>
                </a:lnTo>
                <a:lnTo>
                  <a:pt x="3995769" y="731679"/>
                </a:lnTo>
                <a:lnTo>
                  <a:pt x="3966548" y="698770"/>
                </a:lnTo>
                <a:lnTo>
                  <a:pt x="3936142" y="666364"/>
                </a:lnTo>
                <a:lnTo>
                  <a:pt x="3904558" y="634481"/>
                </a:lnTo>
                <a:lnTo>
                  <a:pt x="3871809" y="603138"/>
                </a:lnTo>
                <a:lnTo>
                  <a:pt x="3837903" y="572354"/>
                </a:lnTo>
                <a:lnTo>
                  <a:pt x="3802851" y="542147"/>
                </a:lnTo>
                <a:lnTo>
                  <a:pt x="3766661" y="512536"/>
                </a:lnTo>
                <a:lnTo>
                  <a:pt x="3729345" y="483539"/>
                </a:lnTo>
                <a:lnTo>
                  <a:pt x="3690912" y="455175"/>
                </a:lnTo>
                <a:lnTo>
                  <a:pt x="3651372" y="427463"/>
                </a:lnTo>
                <a:lnTo>
                  <a:pt x="3610735" y="400420"/>
                </a:lnTo>
                <a:lnTo>
                  <a:pt x="3569010" y="374065"/>
                </a:lnTo>
                <a:lnTo>
                  <a:pt x="3526208" y="348417"/>
                </a:lnTo>
                <a:lnTo>
                  <a:pt x="3482338" y="323495"/>
                </a:lnTo>
                <a:lnTo>
                  <a:pt x="3437411" y="299316"/>
                </a:lnTo>
                <a:lnTo>
                  <a:pt x="3391435" y="275899"/>
                </a:lnTo>
                <a:lnTo>
                  <a:pt x="3344422" y="253263"/>
                </a:lnTo>
                <a:lnTo>
                  <a:pt x="3296380" y="231426"/>
                </a:lnTo>
                <a:lnTo>
                  <a:pt x="3247321" y="210407"/>
                </a:lnTo>
                <a:lnTo>
                  <a:pt x="3197253" y="190224"/>
                </a:lnTo>
                <a:lnTo>
                  <a:pt x="3146186" y="170895"/>
                </a:lnTo>
                <a:lnTo>
                  <a:pt x="3094131" y="152440"/>
                </a:lnTo>
                <a:lnTo>
                  <a:pt x="3041097" y="134876"/>
                </a:lnTo>
                <a:lnTo>
                  <a:pt x="2992248" y="119760"/>
                </a:lnTo>
                <a:lnTo>
                  <a:pt x="2943166" y="105570"/>
                </a:lnTo>
                <a:lnTo>
                  <a:pt x="2893870" y="92299"/>
                </a:lnTo>
                <a:lnTo>
                  <a:pt x="2844381" y="79943"/>
                </a:lnTo>
                <a:lnTo>
                  <a:pt x="2794718" y="68496"/>
                </a:lnTo>
                <a:lnTo>
                  <a:pt x="2744900" y="57953"/>
                </a:lnTo>
                <a:lnTo>
                  <a:pt x="2694946" y="48308"/>
                </a:lnTo>
                <a:lnTo>
                  <a:pt x="2644878" y="39557"/>
                </a:lnTo>
                <a:lnTo>
                  <a:pt x="2594713" y="31694"/>
                </a:lnTo>
                <a:lnTo>
                  <a:pt x="2544471" y="24713"/>
                </a:lnTo>
                <a:lnTo>
                  <a:pt x="2494172" y="18609"/>
                </a:lnTo>
                <a:lnTo>
                  <a:pt x="2443836" y="13377"/>
                </a:lnTo>
                <a:lnTo>
                  <a:pt x="2393482" y="9012"/>
                </a:lnTo>
                <a:lnTo>
                  <a:pt x="2343129" y="5508"/>
                </a:lnTo>
                <a:lnTo>
                  <a:pt x="2292798" y="2861"/>
                </a:lnTo>
                <a:lnTo>
                  <a:pt x="2242507" y="1063"/>
                </a:lnTo>
                <a:lnTo>
                  <a:pt x="2192276" y="111"/>
                </a:lnTo>
                <a:lnTo>
                  <a:pt x="2142124" y="0"/>
                </a:lnTo>
                <a:lnTo>
                  <a:pt x="2092072" y="722"/>
                </a:lnTo>
                <a:lnTo>
                  <a:pt x="2042139" y="2274"/>
                </a:lnTo>
                <a:lnTo>
                  <a:pt x="1992343" y="4650"/>
                </a:lnTo>
                <a:lnTo>
                  <a:pt x="1942706" y="7845"/>
                </a:lnTo>
                <a:lnTo>
                  <a:pt x="1893245" y="11853"/>
                </a:lnTo>
                <a:lnTo>
                  <a:pt x="1843982" y="16669"/>
                </a:lnTo>
                <a:lnTo>
                  <a:pt x="1794934" y="22288"/>
                </a:lnTo>
                <a:lnTo>
                  <a:pt x="1746123" y="28704"/>
                </a:lnTo>
                <a:lnTo>
                  <a:pt x="1697567" y="35913"/>
                </a:lnTo>
                <a:lnTo>
                  <a:pt x="1649285" y="43908"/>
                </a:lnTo>
                <a:lnTo>
                  <a:pt x="1601299" y="52684"/>
                </a:lnTo>
                <a:lnTo>
                  <a:pt x="1553626" y="62237"/>
                </a:lnTo>
                <a:lnTo>
                  <a:pt x="1506286" y="72560"/>
                </a:lnTo>
                <a:lnTo>
                  <a:pt x="1459300" y="83649"/>
                </a:lnTo>
                <a:lnTo>
                  <a:pt x="1412686" y="95497"/>
                </a:lnTo>
                <a:lnTo>
                  <a:pt x="1366463" y="108101"/>
                </a:lnTo>
                <a:lnTo>
                  <a:pt x="1320653" y="121454"/>
                </a:lnTo>
                <a:lnTo>
                  <a:pt x="1275274" y="135551"/>
                </a:lnTo>
                <a:lnTo>
                  <a:pt x="1230345" y="150387"/>
                </a:lnTo>
                <a:lnTo>
                  <a:pt x="1185886" y="165957"/>
                </a:lnTo>
                <a:lnTo>
                  <a:pt x="1141917" y="182255"/>
                </a:lnTo>
                <a:lnTo>
                  <a:pt x="1098457" y="199275"/>
                </a:lnTo>
                <a:lnTo>
                  <a:pt x="1055526" y="217013"/>
                </a:lnTo>
                <a:lnTo>
                  <a:pt x="1013143" y="235464"/>
                </a:lnTo>
                <a:lnTo>
                  <a:pt x="971328" y="254621"/>
                </a:lnTo>
                <a:lnTo>
                  <a:pt x="930100" y="274479"/>
                </a:lnTo>
                <a:lnTo>
                  <a:pt x="889479" y="295034"/>
                </a:lnTo>
                <a:lnTo>
                  <a:pt x="849484" y="316280"/>
                </a:lnTo>
                <a:lnTo>
                  <a:pt x="810135" y="338212"/>
                </a:lnTo>
                <a:lnTo>
                  <a:pt x="771452" y="360823"/>
                </a:lnTo>
                <a:lnTo>
                  <a:pt x="733453" y="384110"/>
                </a:lnTo>
                <a:lnTo>
                  <a:pt x="696159" y="408066"/>
                </a:lnTo>
                <a:lnTo>
                  <a:pt x="659589" y="432687"/>
                </a:lnTo>
                <a:lnTo>
                  <a:pt x="623762" y="457966"/>
                </a:lnTo>
                <a:lnTo>
                  <a:pt x="588698" y="483899"/>
                </a:lnTo>
                <a:lnTo>
                  <a:pt x="554417" y="510480"/>
                </a:lnTo>
                <a:lnTo>
                  <a:pt x="520938" y="537705"/>
                </a:lnTo>
                <a:lnTo>
                  <a:pt x="488280" y="565567"/>
                </a:lnTo>
                <a:lnTo>
                  <a:pt x="456464" y="594061"/>
                </a:lnTo>
                <a:lnTo>
                  <a:pt x="425508" y="623182"/>
                </a:lnTo>
                <a:lnTo>
                  <a:pt x="395432" y="652925"/>
                </a:lnTo>
                <a:lnTo>
                  <a:pt x="366256" y="683285"/>
                </a:lnTo>
                <a:lnTo>
                  <a:pt x="337999" y="714255"/>
                </a:lnTo>
                <a:lnTo>
                  <a:pt x="310681" y="745831"/>
                </a:lnTo>
                <a:lnTo>
                  <a:pt x="284321" y="778008"/>
                </a:lnTo>
                <a:lnTo>
                  <a:pt x="258939" y="810779"/>
                </a:lnTo>
                <a:lnTo>
                  <a:pt x="234555" y="844141"/>
                </a:lnTo>
                <a:lnTo>
                  <a:pt x="211187" y="878086"/>
                </a:lnTo>
                <a:lnTo>
                  <a:pt x="188855" y="912611"/>
                </a:lnTo>
                <a:lnTo>
                  <a:pt x="165687" y="950953"/>
                </a:lnTo>
                <a:lnTo>
                  <a:pt x="144081" y="989494"/>
                </a:lnTo>
                <a:lnTo>
                  <a:pt x="124026" y="1028215"/>
                </a:lnTo>
                <a:lnTo>
                  <a:pt x="105512" y="1067099"/>
                </a:lnTo>
                <a:lnTo>
                  <a:pt x="88531" y="1106125"/>
                </a:lnTo>
                <a:lnTo>
                  <a:pt x="73071" y="1145277"/>
                </a:lnTo>
                <a:lnTo>
                  <a:pt x="59123" y="1184536"/>
                </a:lnTo>
                <a:lnTo>
                  <a:pt x="46677" y="1223883"/>
                </a:lnTo>
                <a:lnTo>
                  <a:pt x="35723" y="1263299"/>
                </a:lnTo>
                <a:lnTo>
                  <a:pt x="26252" y="1302766"/>
                </a:lnTo>
                <a:lnTo>
                  <a:pt x="18253" y="1342266"/>
                </a:lnTo>
                <a:lnTo>
                  <a:pt x="11716" y="1381780"/>
                </a:lnTo>
                <a:lnTo>
                  <a:pt x="6633" y="1421290"/>
                </a:lnTo>
                <a:lnTo>
                  <a:pt x="2992" y="1460777"/>
                </a:lnTo>
                <a:lnTo>
                  <a:pt x="784" y="1500223"/>
                </a:lnTo>
                <a:lnTo>
                  <a:pt x="0" y="1539609"/>
                </a:lnTo>
                <a:lnTo>
                  <a:pt x="628" y="1578916"/>
                </a:lnTo>
                <a:lnTo>
                  <a:pt x="2660" y="1618127"/>
                </a:lnTo>
                <a:lnTo>
                  <a:pt x="6085" y="1657223"/>
                </a:lnTo>
                <a:lnTo>
                  <a:pt x="10894" y="1696184"/>
                </a:lnTo>
                <a:lnTo>
                  <a:pt x="17076" y="1734994"/>
                </a:lnTo>
                <a:lnTo>
                  <a:pt x="24623" y="1773633"/>
                </a:lnTo>
                <a:lnTo>
                  <a:pt x="33523" y="1812083"/>
                </a:lnTo>
                <a:lnTo>
                  <a:pt x="43768" y="1850325"/>
                </a:lnTo>
                <a:lnTo>
                  <a:pt x="55346" y="1888341"/>
                </a:lnTo>
                <a:lnTo>
                  <a:pt x="68249" y="1926112"/>
                </a:lnTo>
                <a:lnTo>
                  <a:pt x="82467" y="1963621"/>
                </a:lnTo>
                <a:lnTo>
                  <a:pt x="97989" y="2000847"/>
                </a:lnTo>
                <a:lnTo>
                  <a:pt x="114806" y="2037774"/>
                </a:lnTo>
                <a:lnTo>
                  <a:pt x="132907" y="2074382"/>
                </a:lnTo>
                <a:lnTo>
                  <a:pt x="152284" y="2110653"/>
                </a:lnTo>
                <a:lnTo>
                  <a:pt x="172925" y="2146568"/>
                </a:lnTo>
                <a:lnTo>
                  <a:pt x="194822" y="2182109"/>
                </a:lnTo>
                <a:lnTo>
                  <a:pt x="217964" y="2217258"/>
                </a:lnTo>
                <a:lnTo>
                  <a:pt x="242342" y="2251996"/>
                </a:lnTo>
                <a:lnTo>
                  <a:pt x="267945" y="2286304"/>
                </a:lnTo>
                <a:lnTo>
                  <a:pt x="294764" y="2320165"/>
                </a:lnTo>
                <a:lnTo>
                  <a:pt x="322789" y="2353558"/>
                </a:lnTo>
                <a:lnTo>
                  <a:pt x="352010" y="2386467"/>
                </a:lnTo>
                <a:lnTo>
                  <a:pt x="382417" y="2418873"/>
                </a:lnTo>
                <a:lnTo>
                  <a:pt x="414000" y="2450757"/>
                </a:lnTo>
                <a:lnTo>
                  <a:pt x="446749" y="2482100"/>
                </a:lnTo>
                <a:lnTo>
                  <a:pt x="480655" y="2512884"/>
                </a:lnTo>
                <a:lnTo>
                  <a:pt x="515708" y="2543092"/>
                </a:lnTo>
                <a:lnTo>
                  <a:pt x="551897" y="2572703"/>
                </a:lnTo>
                <a:lnTo>
                  <a:pt x="589213" y="2601700"/>
                </a:lnTo>
                <a:lnTo>
                  <a:pt x="627646" y="2630064"/>
                </a:lnTo>
                <a:lnTo>
                  <a:pt x="667186" y="2657776"/>
                </a:lnTo>
                <a:lnTo>
                  <a:pt x="707824" y="2684819"/>
                </a:lnTo>
                <a:lnTo>
                  <a:pt x="749548" y="2711174"/>
                </a:lnTo>
                <a:lnTo>
                  <a:pt x="792351" y="2736822"/>
                </a:lnTo>
                <a:lnTo>
                  <a:pt x="836220" y="2761745"/>
                </a:lnTo>
                <a:lnTo>
                  <a:pt x="881148" y="2785924"/>
                </a:lnTo>
                <a:lnTo>
                  <a:pt x="927123" y="2809341"/>
                </a:lnTo>
                <a:lnTo>
                  <a:pt x="974137" y="2831977"/>
                </a:lnTo>
                <a:lnTo>
                  <a:pt x="1022178" y="2853814"/>
                </a:lnTo>
                <a:lnTo>
                  <a:pt x="1071238" y="2874833"/>
                </a:lnTo>
                <a:lnTo>
                  <a:pt x="1121306" y="2895017"/>
                </a:lnTo>
                <a:lnTo>
                  <a:pt x="1172372" y="2914345"/>
                </a:lnTo>
                <a:lnTo>
                  <a:pt x="1224427" y="2932801"/>
                </a:lnTo>
                <a:lnTo>
                  <a:pt x="1277461" y="2950364"/>
                </a:lnTo>
                <a:lnTo>
                  <a:pt x="1325816" y="2965325"/>
                </a:lnTo>
                <a:lnTo>
                  <a:pt x="1374481" y="2979391"/>
                </a:lnTo>
                <a:lnTo>
                  <a:pt x="1423434" y="2992564"/>
                </a:lnTo>
                <a:lnTo>
                  <a:pt x="1472653" y="3004848"/>
                </a:lnTo>
                <a:lnTo>
                  <a:pt x="1522118" y="3016244"/>
                </a:lnTo>
                <a:lnTo>
                  <a:pt x="1571806" y="3026757"/>
                </a:lnTo>
                <a:lnTo>
                  <a:pt x="1621698" y="3036387"/>
                </a:lnTo>
                <a:lnTo>
                  <a:pt x="1671770" y="3045138"/>
                </a:lnTo>
                <a:lnTo>
                  <a:pt x="1722003" y="3053013"/>
                </a:lnTo>
                <a:lnTo>
                  <a:pt x="1772374" y="3060014"/>
                </a:lnTo>
                <a:lnTo>
                  <a:pt x="1822862" y="3066144"/>
                </a:lnTo>
                <a:lnTo>
                  <a:pt x="1873447" y="3071406"/>
                </a:lnTo>
                <a:lnTo>
                  <a:pt x="1924106" y="3075802"/>
                </a:lnTo>
                <a:lnTo>
                  <a:pt x="1974818" y="3079334"/>
                </a:lnTo>
                <a:lnTo>
                  <a:pt x="2025563" y="3082007"/>
                </a:lnTo>
                <a:lnTo>
                  <a:pt x="2076317" y="3083821"/>
                </a:lnTo>
                <a:lnTo>
                  <a:pt x="2127061" y="3084780"/>
                </a:lnTo>
                <a:lnTo>
                  <a:pt x="2177773" y="3084887"/>
                </a:lnTo>
                <a:lnTo>
                  <a:pt x="2228432" y="3084144"/>
                </a:lnTo>
                <a:lnTo>
                  <a:pt x="2279016" y="3082554"/>
                </a:lnTo>
                <a:lnTo>
                  <a:pt x="2329503" y="3080119"/>
                </a:lnTo>
                <a:lnTo>
                  <a:pt x="2379873" y="3076842"/>
                </a:lnTo>
                <a:lnTo>
                  <a:pt x="2430105" y="3072726"/>
                </a:lnTo>
                <a:lnTo>
                  <a:pt x="2480176" y="3067774"/>
                </a:lnTo>
                <a:lnTo>
                  <a:pt x="2530065" y="3061988"/>
                </a:lnTo>
                <a:lnTo>
                  <a:pt x="2579752" y="3055370"/>
                </a:lnTo>
                <a:lnTo>
                  <a:pt x="2629215" y="3047924"/>
                </a:lnTo>
                <a:lnTo>
                  <a:pt x="2678432" y="3039652"/>
                </a:lnTo>
                <a:lnTo>
                  <a:pt x="2727382" y="3030557"/>
                </a:lnTo>
                <a:lnTo>
                  <a:pt x="2776044" y="3020642"/>
                </a:lnTo>
                <a:lnTo>
                  <a:pt x="2824396" y="3009908"/>
                </a:lnTo>
                <a:lnTo>
                  <a:pt x="2872418" y="2998359"/>
                </a:lnTo>
                <a:lnTo>
                  <a:pt x="2920087" y="2985997"/>
                </a:lnTo>
                <a:lnTo>
                  <a:pt x="2967383" y="2972826"/>
                </a:lnTo>
                <a:lnTo>
                  <a:pt x="3014283" y="2958847"/>
                </a:lnTo>
                <a:lnTo>
                  <a:pt x="3060768" y="2944064"/>
                </a:lnTo>
                <a:lnTo>
                  <a:pt x="3106815" y="2928478"/>
                </a:lnTo>
                <a:lnTo>
                  <a:pt x="3152403" y="2912094"/>
                </a:lnTo>
                <a:lnTo>
                  <a:pt x="3197510" y="2894912"/>
                </a:lnTo>
                <a:lnTo>
                  <a:pt x="3242117" y="2876937"/>
                </a:lnTo>
                <a:lnTo>
                  <a:pt x="3286200" y="2858170"/>
                </a:lnTo>
                <a:lnTo>
                  <a:pt x="3329738" y="2838615"/>
                </a:lnTo>
                <a:lnTo>
                  <a:pt x="3372711" y="2818273"/>
                </a:lnTo>
                <a:lnTo>
                  <a:pt x="3415097" y="2797149"/>
                </a:lnTo>
                <a:lnTo>
                  <a:pt x="3456875" y="2775243"/>
                </a:lnTo>
                <a:lnTo>
                  <a:pt x="3498023" y="2752560"/>
                </a:lnTo>
                <a:lnTo>
                  <a:pt x="3538520" y="2729101"/>
                </a:lnTo>
                <a:lnTo>
                  <a:pt x="3578345" y="2704869"/>
                </a:lnTo>
                <a:lnTo>
                  <a:pt x="3617476" y="2679868"/>
                </a:lnTo>
                <a:lnTo>
                  <a:pt x="3655892" y="2654099"/>
                </a:lnTo>
                <a:lnTo>
                  <a:pt x="5258594" y="3099399"/>
                </a:lnTo>
                <a:close/>
              </a:path>
            </a:pathLst>
          </a:custGeom>
          <a:ln w="12954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57686" y="4071942"/>
            <a:ext cx="289052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600" b="1" spc="30" dirty="0">
                <a:solidFill>
                  <a:srgbClr val="3E3E3E"/>
                </a:solidFill>
                <a:latin typeface="Arial"/>
                <a:cs typeface="Arial"/>
              </a:rPr>
              <a:t>They </a:t>
            </a:r>
            <a:r>
              <a:rPr sz="3600" b="1" spc="55" dirty="0">
                <a:solidFill>
                  <a:srgbClr val="3E3E3E"/>
                </a:solidFill>
                <a:latin typeface="Arial"/>
                <a:cs typeface="Arial"/>
              </a:rPr>
              <a:t>can  </a:t>
            </a:r>
            <a:r>
              <a:rPr sz="3600" b="1" spc="45" dirty="0">
                <a:solidFill>
                  <a:srgbClr val="3E3E3E"/>
                </a:solidFill>
                <a:latin typeface="Arial"/>
                <a:cs typeface="Arial"/>
              </a:rPr>
              <a:t>change</a:t>
            </a:r>
            <a:r>
              <a:rPr sz="3600" b="1" spc="-1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3600" b="1" spc="175" dirty="0">
                <a:solidFill>
                  <a:srgbClr val="3E3E3E"/>
                </a:solidFill>
                <a:latin typeface="Arial"/>
                <a:cs typeface="Arial"/>
              </a:rPr>
              <a:t>from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310"/>
              </a:lnSpc>
              <a:spcBef>
                <a:spcPts val="20"/>
              </a:spcBef>
            </a:pPr>
            <a:r>
              <a:rPr sz="3600" spc="4710" dirty="0">
                <a:solidFill>
                  <a:srgbClr val="3E3E3E"/>
                </a:solidFill>
                <a:latin typeface="Wingdings"/>
                <a:cs typeface="Wingdings"/>
              </a:rPr>
              <a:t></a:t>
            </a:r>
            <a:r>
              <a:rPr sz="3600" spc="-310" dirty="0">
                <a:solidFill>
                  <a:srgbClr val="3E3E3E"/>
                </a:solidFill>
                <a:latin typeface="Times New Roman"/>
                <a:cs typeface="Times New Roman"/>
              </a:rPr>
              <a:t> </a:t>
            </a:r>
            <a:r>
              <a:rPr sz="3600" b="1" spc="190" dirty="0">
                <a:solidFill>
                  <a:srgbClr val="3E3E3E"/>
                </a:solidFill>
                <a:latin typeface="Arial"/>
                <a:cs typeface="Arial"/>
              </a:rPr>
              <a:t>to </a:t>
            </a:r>
            <a:r>
              <a:rPr sz="3600" spc="4710" dirty="0">
                <a:solidFill>
                  <a:srgbClr val="3E3E3E"/>
                </a:solidFill>
                <a:latin typeface="Wingdings"/>
                <a:cs typeface="Wingdings"/>
              </a:rPr>
              <a:t></a:t>
            </a:r>
            <a:endParaRPr sz="3600">
              <a:latin typeface="Wingdings"/>
              <a:cs typeface="Wingdings"/>
            </a:endParaRPr>
          </a:p>
          <a:p>
            <a:pPr marL="1270" algn="ctr">
              <a:lnSpc>
                <a:spcPts val="4310"/>
              </a:lnSpc>
            </a:pPr>
            <a:r>
              <a:rPr sz="3600" b="1" spc="45" dirty="0">
                <a:solidFill>
                  <a:srgbClr val="3E3E3E"/>
                </a:solidFill>
                <a:latin typeface="Arial"/>
                <a:cs typeface="Arial"/>
              </a:rPr>
              <a:t>quickly!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274" y="495339"/>
            <a:ext cx="4857750" cy="2769870"/>
          </a:xfrm>
          <a:custGeom>
            <a:avLst/>
            <a:gdLst/>
            <a:ahLst/>
            <a:cxnLst/>
            <a:rect l="l" t="t" r="r" b="b"/>
            <a:pathLst>
              <a:path w="4857750" h="2769870">
                <a:moveTo>
                  <a:pt x="2859118" y="0"/>
                </a:moveTo>
                <a:lnTo>
                  <a:pt x="2808193" y="501"/>
                </a:lnTo>
                <a:lnTo>
                  <a:pt x="2757190" y="1910"/>
                </a:lnTo>
                <a:lnTo>
                  <a:pt x="2706134" y="4234"/>
                </a:lnTo>
                <a:lnTo>
                  <a:pt x="2655049" y="7480"/>
                </a:lnTo>
                <a:lnTo>
                  <a:pt x="2603958" y="11652"/>
                </a:lnTo>
                <a:lnTo>
                  <a:pt x="2552885" y="16758"/>
                </a:lnTo>
                <a:lnTo>
                  <a:pt x="2501854" y="22805"/>
                </a:lnTo>
                <a:lnTo>
                  <a:pt x="2450890" y="29797"/>
                </a:lnTo>
                <a:lnTo>
                  <a:pt x="2400015" y="37742"/>
                </a:lnTo>
                <a:lnTo>
                  <a:pt x="2349254" y="46646"/>
                </a:lnTo>
                <a:lnTo>
                  <a:pt x="2298632" y="56515"/>
                </a:lnTo>
                <a:lnTo>
                  <a:pt x="2248170" y="67356"/>
                </a:lnTo>
                <a:lnTo>
                  <a:pt x="2197895" y="79174"/>
                </a:lnTo>
                <a:lnTo>
                  <a:pt x="2147829" y="91977"/>
                </a:lnTo>
                <a:lnTo>
                  <a:pt x="2097996" y="105770"/>
                </a:lnTo>
                <a:lnTo>
                  <a:pt x="2048421" y="120559"/>
                </a:lnTo>
                <a:lnTo>
                  <a:pt x="1994140" y="138014"/>
                </a:lnTo>
                <a:lnTo>
                  <a:pt x="1940973" y="156446"/>
                </a:lnTo>
                <a:lnTo>
                  <a:pt x="1888932" y="175833"/>
                </a:lnTo>
                <a:lnTo>
                  <a:pt x="1838029" y="196153"/>
                </a:lnTo>
                <a:lnTo>
                  <a:pt x="1788277" y="217383"/>
                </a:lnTo>
                <a:lnTo>
                  <a:pt x="1739688" y="239501"/>
                </a:lnTo>
                <a:lnTo>
                  <a:pt x="1692275" y="262483"/>
                </a:lnTo>
                <a:lnTo>
                  <a:pt x="1646050" y="286309"/>
                </a:lnTo>
                <a:lnTo>
                  <a:pt x="1601025" y="310954"/>
                </a:lnTo>
                <a:lnTo>
                  <a:pt x="1557213" y="336397"/>
                </a:lnTo>
                <a:lnTo>
                  <a:pt x="1514626" y="362615"/>
                </a:lnTo>
                <a:lnTo>
                  <a:pt x="1473278" y="389585"/>
                </a:lnTo>
                <a:lnTo>
                  <a:pt x="1433179" y="417285"/>
                </a:lnTo>
                <a:lnTo>
                  <a:pt x="1394343" y="445692"/>
                </a:lnTo>
                <a:lnTo>
                  <a:pt x="1356783" y="474785"/>
                </a:lnTo>
                <a:lnTo>
                  <a:pt x="1320509" y="504539"/>
                </a:lnTo>
                <a:lnTo>
                  <a:pt x="1285536" y="534933"/>
                </a:lnTo>
                <a:lnTo>
                  <a:pt x="1251876" y="565945"/>
                </a:lnTo>
                <a:lnTo>
                  <a:pt x="1219540" y="597551"/>
                </a:lnTo>
                <a:lnTo>
                  <a:pt x="1188542" y="629729"/>
                </a:lnTo>
                <a:lnTo>
                  <a:pt x="1158893" y="662457"/>
                </a:lnTo>
                <a:lnTo>
                  <a:pt x="1130607" y="695712"/>
                </a:lnTo>
                <a:lnTo>
                  <a:pt x="1103695" y="729472"/>
                </a:lnTo>
                <a:lnTo>
                  <a:pt x="1078171" y="763713"/>
                </a:lnTo>
                <a:lnTo>
                  <a:pt x="1054046" y="798415"/>
                </a:lnTo>
                <a:lnTo>
                  <a:pt x="1031333" y="833553"/>
                </a:lnTo>
                <a:lnTo>
                  <a:pt x="1010045" y="869105"/>
                </a:lnTo>
                <a:lnTo>
                  <a:pt x="990193" y="905049"/>
                </a:lnTo>
                <a:lnTo>
                  <a:pt x="971791" y="941363"/>
                </a:lnTo>
                <a:lnTo>
                  <a:pt x="954851" y="978024"/>
                </a:lnTo>
                <a:lnTo>
                  <a:pt x="939385" y="1015008"/>
                </a:lnTo>
                <a:lnTo>
                  <a:pt x="925405" y="1052295"/>
                </a:lnTo>
                <a:lnTo>
                  <a:pt x="912925" y="1089861"/>
                </a:lnTo>
                <a:lnTo>
                  <a:pt x="901956" y="1127683"/>
                </a:lnTo>
                <a:lnTo>
                  <a:pt x="892512" y="1165740"/>
                </a:lnTo>
                <a:lnTo>
                  <a:pt x="884603" y="1204008"/>
                </a:lnTo>
                <a:lnTo>
                  <a:pt x="878244" y="1242465"/>
                </a:lnTo>
                <a:lnTo>
                  <a:pt x="873446" y="1281089"/>
                </a:lnTo>
                <a:lnTo>
                  <a:pt x="870214" y="1320036"/>
                </a:lnTo>
                <a:lnTo>
                  <a:pt x="868584" y="1358747"/>
                </a:lnTo>
                <a:lnTo>
                  <a:pt x="868559" y="1398089"/>
                </a:lnTo>
                <a:lnTo>
                  <a:pt x="870131" y="1436979"/>
                </a:lnTo>
                <a:lnTo>
                  <a:pt x="873311" y="1475919"/>
                </a:lnTo>
                <a:lnTo>
                  <a:pt x="878143" y="1515069"/>
                </a:lnTo>
                <a:lnTo>
                  <a:pt x="884622" y="1554228"/>
                </a:lnTo>
                <a:lnTo>
                  <a:pt x="892763" y="1593373"/>
                </a:lnTo>
                <a:lnTo>
                  <a:pt x="902577" y="1632482"/>
                </a:lnTo>
                <a:lnTo>
                  <a:pt x="914077" y="1671532"/>
                </a:lnTo>
                <a:lnTo>
                  <a:pt x="927275" y="1710501"/>
                </a:lnTo>
                <a:lnTo>
                  <a:pt x="942183" y="1749366"/>
                </a:lnTo>
                <a:lnTo>
                  <a:pt x="958815" y="1788105"/>
                </a:lnTo>
                <a:lnTo>
                  <a:pt x="977182" y="1826695"/>
                </a:lnTo>
                <a:lnTo>
                  <a:pt x="997298" y="1865113"/>
                </a:lnTo>
                <a:lnTo>
                  <a:pt x="1019173" y="1903338"/>
                </a:lnTo>
                <a:lnTo>
                  <a:pt x="1042822" y="1941345"/>
                </a:lnTo>
                <a:lnTo>
                  <a:pt x="0" y="2769449"/>
                </a:lnTo>
                <a:lnTo>
                  <a:pt x="1480502" y="2371558"/>
                </a:lnTo>
                <a:lnTo>
                  <a:pt x="4246137" y="2371558"/>
                </a:lnTo>
                <a:lnTo>
                  <a:pt x="4252740" y="2367251"/>
                </a:lnTo>
                <a:lnTo>
                  <a:pt x="4292838" y="2339551"/>
                </a:lnTo>
                <a:lnTo>
                  <a:pt x="4331674" y="2311143"/>
                </a:lnTo>
                <a:lnTo>
                  <a:pt x="4369235" y="2282051"/>
                </a:lnTo>
                <a:lnTo>
                  <a:pt x="4405508" y="2252297"/>
                </a:lnTo>
                <a:lnTo>
                  <a:pt x="4440481" y="2221903"/>
                </a:lnTo>
                <a:lnTo>
                  <a:pt x="4474141" y="2190891"/>
                </a:lnTo>
                <a:lnTo>
                  <a:pt x="4506477" y="2159285"/>
                </a:lnTo>
                <a:lnTo>
                  <a:pt x="4537475" y="2127107"/>
                </a:lnTo>
                <a:lnTo>
                  <a:pt x="4567124" y="2094379"/>
                </a:lnTo>
                <a:lnTo>
                  <a:pt x="4595410" y="2061124"/>
                </a:lnTo>
                <a:lnTo>
                  <a:pt x="4622322" y="2027364"/>
                </a:lnTo>
                <a:lnTo>
                  <a:pt x="4647846" y="1993122"/>
                </a:lnTo>
                <a:lnTo>
                  <a:pt x="4671971" y="1958421"/>
                </a:lnTo>
                <a:lnTo>
                  <a:pt x="4694684" y="1923283"/>
                </a:lnTo>
                <a:lnTo>
                  <a:pt x="4715973" y="1887731"/>
                </a:lnTo>
                <a:lnTo>
                  <a:pt x="4735825" y="1851787"/>
                </a:lnTo>
                <a:lnTo>
                  <a:pt x="4754227" y="1815473"/>
                </a:lnTo>
                <a:lnTo>
                  <a:pt x="4771167" y="1778812"/>
                </a:lnTo>
                <a:lnTo>
                  <a:pt x="4786634" y="1741828"/>
                </a:lnTo>
                <a:lnTo>
                  <a:pt x="4800613" y="1704541"/>
                </a:lnTo>
                <a:lnTo>
                  <a:pt x="4813094" y="1666975"/>
                </a:lnTo>
                <a:lnTo>
                  <a:pt x="4824063" y="1629153"/>
                </a:lnTo>
                <a:lnTo>
                  <a:pt x="4833508" y="1591096"/>
                </a:lnTo>
                <a:lnTo>
                  <a:pt x="4841416" y="1552828"/>
                </a:lnTo>
                <a:lnTo>
                  <a:pt x="4847776" y="1514371"/>
                </a:lnTo>
                <a:lnTo>
                  <a:pt x="4852574" y="1475747"/>
                </a:lnTo>
                <a:lnTo>
                  <a:pt x="4855806" y="1436800"/>
                </a:lnTo>
                <a:lnTo>
                  <a:pt x="4857437" y="1398089"/>
                </a:lnTo>
                <a:lnTo>
                  <a:pt x="4857462" y="1358747"/>
                </a:lnTo>
                <a:lnTo>
                  <a:pt x="4855890" y="1319857"/>
                </a:lnTo>
                <a:lnTo>
                  <a:pt x="4852710" y="1280917"/>
                </a:lnTo>
                <a:lnTo>
                  <a:pt x="4847879" y="1241767"/>
                </a:lnTo>
                <a:lnTo>
                  <a:pt x="4841399" y="1202608"/>
                </a:lnTo>
                <a:lnTo>
                  <a:pt x="4833259" y="1163463"/>
                </a:lnTo>
                <a:lnTo>
                  <a:pt x="4823445" y="1124354"/>
                </a:lnTo>
                <a:lnTo>
                  <a:pt x="4811945" y="1085304"/>
                </a:lnTo>
                <a:lnTo>
                  <a:pt x="4798747" y="1046335"/>
                </a:lnTo>
                <a:lnTo>
                  <a:pt x="4783839" y="1007470"/>
                </a:lnTo>
                <a:lnTo>
                  <a:pt x="4767207" y="968731"/>
                </a:lnTo>
                <a:lnTo>
                  <a:pt x="4748840" y="930141"/>
                </a:lnTo>
                <a:lnTo>
                  <a:pt x="4728725" y="891723"/>
                </a:lnTo>
                <a:lnTo>
                  <a:pt x="4706849" y="853498"/>
                </a:lnTo>
                <a:lnTo>
                  <a:pt x="4683201" y="815490"/>
                </a:lnTo>
                <a:lnTo>
                  <a:pt x="4660491" y="781635"/>
                </a:lnTo>
                <a:lnTo>
                  <a:pt x="4636628" y="748404"/>
                </a:lnTo>
                <a:lnTo>
                  <a:pt x="4611637" y="715805"/>
                </a:lnTo>
                <a:lnTo>
                  <a:pt x="4585540" y="683843"/>
                </a:lnTo>
                <a:lnTo>
                  <a:pt x="4558362" y="652525"/>
                </a:lnTo>
                <a:lnTo>
                  <a:pt x="4530127" y="621856"/>
                </a:lnTo>
                <a:lnTo>
                  <a:pt x="4500859" y="591844"/>
                </a:lnTo>
                <a:lnTo>
                  <a:pt x="4470582" y="562495"/>
                </a:lnTo>
                <a:lnTo>
                  <a:pt x="4439319" y="533814"/>
                </a:lnTo>
                <a:lnTo>
                  <a:pt x="4407094" y="505809"/>
                </a:lnTo>
                <a:lnTo>
                  <a:pt x="4373931" y="478486"/>
                </a:lnTo>
                <a:lnTo>
                  <a:pt x="4339855" y="451850"/>
                </a:lnTo>
                <a:lnTo>
                  <a:pt x="4304889" y="425908"/>
                </a:lnTo>
                <a:lnTo>
                  <a:pt x="4269057" y="400667"/>
                </a:lnTo>
                <a:lnTo>
                  <a:pt x="4232383" y="376132"/>
                </a:lnTo>
                <a:lnTo>
                  <a:pt x="4194890" y="352311"/>
                </a:lnTo>
                <a:lnTo>
                  <a:pt x="4156603" y="329209"/>
                </a:lnTo>
                <a:lnTo>
                  <a:pt x="4117546" y="306833"/>
                </a:lnTo>
                <a:lnTo>
                  <a:pt x="4077742" y="285188"/>
                </a:lnTo>
                <a:lnTo>
                  <a:pt x="4037216" y="264282"/>
                </a:lnTo>
                <a:lnTo>
                  <a:pt x="3995991" y="244120"/>
                </a:lnTo>
                <a:lnTo>
                  <a:pt x="3954091" y="224710"/>
                </a:lnTo>
                <a:lnTo>
                  <a:pt x="3911541" y="206056"/>
                </a:lnTo>
                <a:lnTo>
                  <a:pt x="3868363" y="188166"/>
                </a:lnTo>
                <a:lnTo>
                  <a:pt x="3824582" y="171046"/>
                </a:lnTo>
                <a:lnTo>
                  <a:pt x="3780222" y="154701"/>
                </a:lnTo>
                <a:lnTo>
                  <a:pt x="3735307" y="139139"/>
                </a:lnTo>
                <a:lnTo>
                  <a:pt x="3689860" y="124366"/>
                </a:lnTo>
                <a:lnTo>
                  <a:pt x="3643906" y="110388"/>
                </a:lnTo>
                <a:lnTo>
                  <a:pt x="3597468" y="97211"/>
                </a:lnTo>
                <a:lnTo>
                  <a:pt x="3550570" y="84842"/>
                </a:lnTo>
                <a:lnTo>
                  <a:pt x="3503237" y="73287"/>
                </a:lnTo>
                <a:lnTo>
                  <a:pt x="3455491" y="62551"/>
                </a:lnTo>
                <a:lnTo>
                  <a:pt x="3407358" y="52643"/>
                </a:lnTo>
                <a:lnTo>
                  <a:pt x="3358860" y="43567"/>
                </a:lnTo>
                <a:lnTo>
                  <a:pt x="3310023" y="35330"/>
                </a:lnTo>
                <a:lnTo>
                  <a:pt x="3260869" y="27939"/>
                </a:lnTo>
                <a:lnTo>
                  <a:pt x="3211422" y="21399"/>
                </a:lnTo>
                <a:lnTo>
                  <a:pt x="3161708" y="15718"/>
                </a:lnTo>
                <a:lnTo>
                  <a:pt x="3111748" y="10900"/>
                </a:lnTo>
                <a:lnTo>
                  <a:pt x="3061568" y="6954"/>
                </a:lnTo>
                <a:lnTo>
                  <a:pt x="3011191" y="3884"/>
                </a:lnTo>
                <a:lnTo>
                  <a:pt x="2960641" y="1698"/>
                </a:lnTo>
                <a:lnTo>
                  <a:pt x="2909942" y="401"/>
                </a:lnTo>
                <a:lnTo>
                  <a:pt x="2859118" y="0"/>
                </a:lnTo>
                <a:close/>
              </a:path>
              <a:path w="4857750" h="2769870">
                <a:moveTo>
                  <a:pt x="4246137" y="2371558"/>
                </a:moveTo>
                <a:lnTo>
                  <a:pt x="1480502" y="2371558"/>
                </a:lnTo>
                <a:lnTo>
                  <a:pt x="1519106" y="2396553"/>
                </a:lnTo>
                <a:lnTo>
                  <a:pt x="1558489" y="2420738"/>
                </a:lnTo>
                <a:lnTo>
                  <a:pt x="1598625" y="2444110"/>
                </a:lnTo>
                <a:lnTo>
                  <a:pt x="1639489" y="2466665"/>
                </a:lnTo>
                <a:lnTo>
                  <a:pt x="1681055" y="2488400"/>
                </a:lnTo>
                <a:lnTo>
                  <a:pt x="1723298" y="2509313"/>
                </a:lnTo>
                <a:lnTo>
                  <a:pt x="1766193" y="2529400"/>
                </a:lnTo>
                <a:lnTo>
                  <a:pt x="1809715" y="2548658"/>
                </a:lnTo>
                <a:lnTo>
                  <a:pt x="1853837" y="2567085"/>
                </a:lnTo>
                <a:lnTo>
                  <a:pt x="1898536" y="2584677"/>
                </a:lnTo>
                <a:lnTo>
                  <a:pt x="1943785" y="2601431"/>
                </a:lnTo>
                <a:lnTo>
                  <a:pt x="1989559" y="2617344"/>
                </a:lnTo>
                <a:lnTo>
                  <a:pt x="2035833" y="2632414"/>
                </a:lnTo>
                <a:lnTo>
                  <a:pt x="2082582" y="2646636"/>
                </a:lnTo>
                <a:lnTo>
                  <a:pt x="2129780" y="2660008"/>
                </a:lnTo>
                <a:lnTo>
                  <a:pt x="2177401" y="2672527"/>
                </a:lnTo>
                <a:lnTo>
                  <a:pt x="2225422" y="2684190"/>
                </a:lnTo>
                <a:lnTo>
                  <a:pt x="2273815" y="2694994"/>
                </a:lnTo>
                <a:lnTo>
                  <a:pt x="2322557" y="2704935"/>
                </a:lnTo>
                <a:lnTo>
                  <a:pt x="2371621" y="2714012"/>
                </a:lnTo>
                <a:lnTo>
                  <a:pt x="2420983" y="2722219"/>
                </a:lnTo>
                <a:lnTo>
                  <a:pt x="2470617" y="2729556"/>
                </a:lnTo>
                <a:lnTo>
                  <a:pt x="2520497" y="2736018"/>
                </a:lnTo>
                <a:lnTo>
                  <a:pt x="2570599" y="2741602"/>
                </a:lnTo>
                <a:lnTo>
                  <a:pt x="2620897" y="2746306"/>
                </a:lnTo>
                <a:lnTo>
                  <a:pt x="2671365" y="2750126"/>
                </a:lnTo>
                <a:lnTo>
                  <a:pt x="2721979" y="2753060"/>
                </a:lnTo>
                <a:lnTo>
                  <a:pt x="2772713" y="2755104"/>
                </a:lnTo>
                <a:lnTo>
                  <a:pt x="2823542" y="2756255"/>
                </a:lnTo>
                <a:lnTo>
                  <a:pt x="2874440" y="2756511"/>
                </a:lnTo>
                <a:lnTo>
                  <a:pt x="2925383" y="2755867"/>
                </a:lnTo>
                <a:lnTo>
                  <a:pt x="2976344" y="2754322"/>
                </a:lnTo>
                <a:lnTo>
                  <a:pt x="3027299" y="2751871"/>
                </a:lnTo>
                <a:lnTo>
                  <a:pt x="3078222" y="2748513"/>
                </a:lnTo>
                <a:lnTo>
                  <a:pt x="3129088" y="2744244"/>
                </a:lnTo>
                <a:lnTo>
                  <a:pt x="3179872" y="2739060"/>
                </a:lnTo>
                <a:lnTo>
                  <a:pt x="3230547" y="2732959"/>
                </a:lnTo>
                <a:lnTo>
                  <a:pt x="3281090" y="2725938"/>
                </a:lnTo>
                <a:lnTo>
                  <a:pt x="3331474" y="2717994"/>
                </a:lnTo>
                <a:lnTo>
                  <a:pt x="3381675" y="2709124"/>
                </a:lnTo>
                <a:lnTo>
                  <a:pt x="3431666" y="2699324"/>
                </a:lnTo>
                <a:lnTo>
                  <a:pt x="3481423" y="2688591"/>
                </a:lnTo>
                <a:lnTo>
                  <a:pt x="3530921" y="2676923"/>
                </a:lnTo>
                <a:lnTo>
                  <a:pt x="3580133" y="2664317"/>
                </a:lnTo>
                <a:lnTo>
                  <a:pt x="3629035" y="2650769"/>
                </a:lnTo>
                <a:lnTo>
                  <a:pt x="3677602" y="2636277"/>
                </a:lnTo>
                <a:lnTo>
                  <a:pt x="3731882" y="2618822"/>
                </a:lnTo>
                <a:lnTo>
                  <a:pt x="3785048" y="2600390"/>
                </a:lnTo>
                <a:lnTo>
                  <a:pt x="3837088" y="2581003"/>
                </a:lnTo>
                <a:lnTo>
                  <a:pt x="3887991" y="2560683"/>
                </a:lnTo>
                <a:lnTo>
                  <a:pt x="3937742" y="2539453"/>
                </a:lnTo>
                <a:lnTo>
                  <a:pt x="3986331" y="2517335"/>
                </a:lnTo>
                <a:lnTo>
                  <a:pt x="4033744" y="2494352"/>
                </a:lnTo>
                <a:lnTo>
                  <a:pt x="4079969" y="2470527"/>
                </a:lnTo>
                <a:lnTo>
                  <a:pt x="4124993" y="2445882"/>
                </a:lnTo>
                <a:lnTo>
                  <a:pt x="4168805" y="2420439"/>
                </a:lnTo>
                <a:lnTo>
                  <a:pt x="4211391" y="2394221"/>
                </a:lnTo>
                <a:lnTo>
                  <a:pt x="4246137" y="2371558"/>
                </a:lnTo>
                <a:close/>
              </a:path>
            </a:pathLst>
          </a:custGeom>
          <a:solidFill>
            <a:srgbClr val="76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74" y="495339"/>
            <a:ext cx="4857750" cy="2769870"/>
          </a:xfrm>
          <a:custGeom>
            <a:avLst/>
            <a:gdLst/>
            <a:ahLst/>
            <a:cxnLst/>
            <a:rect l="l" t="t" r="r" b="b"/>
            <a:pathLst>
              <a:path w="4857750" h="2769870">
                <a:moveTo>
                  <a:pt x="0" y="2769449"/>
                </a:moveTo>
                <a:lnTo>
                  <a:pt x="1042822" y="1941345"/>
                </a:lnTo>
                <a:lnTo>
                  <a:pt x="1019173" y="1903338"/>
                </a:lnTo>
                <a:lnTo>
                  <a:pt x="997298" y="1865113"/>
                </a:lnTo>
                <a:lnTo>
                  <a:pt x="977182" y="1826695"/>
                </a:lnTo>
                <a:lnTo>
                  <a:pt x="958815" y="1788105"/>
                </a:lnTo>
                <a:lnTo>
                  <a:pt x="942183" y="1749366"/>
                </a:lnTo>
                <a:lnTo>
                  <a:pt x="927275" y="1710501"/>
                </a:lnTo>
                <a:lnTo>
                  <a:pt x="914077" y="1671532"/>
                </a:lnTo>
                <a:lnTo>
                  <a:pt x="902577" y="1632482"/>
                </a:lnTo>
                <a:lnTo>
                  <a:pt x="892763" y="1593373"/>
                </a:lnTo>
                <a:lnTo>
                  <a:pt x="884622" y="1554228"/>
                </a:lnTo>
                <a:lnTo>
                  <a:pt x="878143" y="1515069"/>
                </a:lnTo>
                <a:lnTo>
                  <a:pt x="873311" y="1475919"/>
                </a:lnTo>
                <a:lnTo>
                  <a:pt x="870116" y="1436800"/>
                </a:lnTo>
                <a:lnTo>
                  <a:pt x="868544" y="1397735"/>
                </a:lnTo>
                <a:lnTo>
                  <a:pt x="868584" y="1358747"/>
                </a:lnTo>
                <a:lnTo>
                  <a:pt x="870222" y="1319857"/>
                </a:lnTo>
                <a:lnTo>
                  <a:pt x="873446" y="1281089"/>
                </a:lnTo>
                <a:lnTo>
                  <a:pt x="878244" y="1242465"/>
                </a:lnTo>
                <a:lnTo>
                  <a:pt x="884603" y="1204008"/>
                </a:lnTo>
                <a:lnTo>
                  <a:pt x="892512" y="1165740"/>
                </a:lnTo>
                <a:lnTo>
                  <a:pt x="901956" y="1127683"/>
                </a:lnTo>
                <a:lnTo>
                  <a:pt x="912925" y="1089861"/>
                </a:lnTo>
                <a:lnTo>
                  <a:pt x="925405" y="1052295"/>
                </a:lnTo>
                <a:lnTo>
                  <a:pt x="939385" y="1015008"/>
                </a:lnTo>
                <a:lnTo>
                  <a:pt x="954851" y="978024"/>
                </a:lnTo>
                <a:lnTo>
                  <a:pt x="971791" y="941363"/>
                </a:lnTo>
                <a:lnTo>
                  <a:pt x="990193" y="905049"/>
                </a:lnTo>
                <a:lnTo>
                  <a:pt x="1010045" y="869105"/>
                </a:lnTo>
                <a:lnTo>
                  <a:pt x="1031333" y="833553"/>
                </a:lnTo>
                <a:lnTo>
                  <a:pt x="1054046" y="798415"/>
                </a:lnTo>
                <a:lnTo>
                  <a:pt x="1078171" y="763713"/>
                </a:lnTo>
                <a:lnTo>
                  <a:pt x="1103695" y="729472"/>
                </a:lnTo>
                <a:lnTo>
                  <a:pt x="1130607" y="695712"/>
                </a:lnTo>
                <a:lnTo>
                  <a:pt x="1158893" y="662457"/>
                </a:lnTo>
                <a:lnTo>
                  <a:pt x="1188542" y="629729"/>
                </a:lnTo>
                <a:lnTo>
                  <a:pt x="1219540" y="597551"/>
                </a:lnTo>
                <a:lnTo>
                  <a:pt x="1251876" y="565945"/>
                </a:lnTo>
                <a:lnTo>
                  <a:pt x="1285536" y="534933"/>
                </a:lnTo>
                <a:lnTo>
                  <a:pt x="1320509" y="504539"/>
                </a:lnTo>
                <a:lnTo>
                  <a:pt x="1356783" y="474785"/>
                </a:lnTo>
                <a:lnTo>
                  <a:pt x="1394343" y="445692"/>
                </a:lnTo>
                <a:lnTo>
                  <a:pt x="1433179" y="417285"/>
                </a:lnTo>
                <a:lnTo>
                  <a:pt x="1473278" y="389585"/>
                </a:lnTo>
                <a:lnTo>
                  <a:pt x="1514626" y="362615"/>
                </a:lnTo>
                <a:lnTo>
                  <a:pt x="1557213" y="336397"/>
                </a:lnTo>
                <a:lnTo>
                  <a:pt x="1601025" y="310954"/>
                </a:lnTo>
                <a:lnTo>
                  <a:pt x="1646050" y="286309"/>
                </a:lnTo>
                <a:lnTo>
                  <a:pt x="1692275" y="262483"/>
                </a:lnTo>
                <a:lnTo>
                  <a:pt x="1739688" y="239501"/>
                </a:lnTo>
                <a:lnTo>
                  <a:pt x="1788277" y="217383"/>
                </a:lnTo>
                <a:lnTo>
                  <a:pt x="1838029" y="196153"/>
                </a:lnTo>
                <a:lnTo>
                  <a:pt x="1888932" y="175833"/>
                </a:lnTo>
                <a:lnTo>
                  <a:pt x="1940973" y="156446"/>
                </a:lnTo>
                <a:lnTo>
                  <a:pt x="1994140" y="138014"/>
                </a:lnTo>
                <a:lnTo>
                  <a:pt x="2048421" y="120559"/>
                </a:lnTo>
                <a:lnTo>
                  <a:pt x="2097996" y="105770"/>
                </a:lnTo>
                <a:lnTo>
                  <a:pt x="2147829" y="91977"/>
                </a:lnTo>
                <a:lnTo>
                  <a:pt x="2197895" y="79174"/>
                </a:lnTo>
                <a:lnTo>
                  <a:pt x="2248170" y="67356"/>
                </a:lnTo>
                <a:lnTo>
                  <a:pt x="2298632" y="56515"/>
                </a:lnTo>
                <a:lnTo>
                  <a:pt x="2349254" y="46646"/>
                </a:lnTo>
                <a:lnTo>
                  <a:pt x="2400015" y="37742"/>
                </a:lnTo>
                <a:lnTo>
                  <a:pt x="2450890" y="29797"/>
                </a:lnTo>
                <a:lnTo>
                  <a:pt x="2501854" y="22805"/>
                </a:lnTo>
                <a:lnTo>
                  <a:pt x="2552885" y="16758"/>
                </a:lnTo>
                <a:lnTo>
                  <a:pt x="2603958" y="11652"/>
                </a:lnTo>
                <a:lnTo>
                  <a:pt x="2655049" y="7480"/>
                </a:lnTo>
                <a:lnTo>
                  <a:pt x="2706134" y="4234"/>
                </a:lnTo>
                <a:lnTo>
                  <a:pt x="2757190" y="1910"/>
                </a:lnTo>
                <a:lnTo>
                  <a:pt x="2808193" y="501"/>
                </a:lnTo>
                <a:lnTo>
                  <a:pt x="2859118" y="0"/>
                </a:lnTo>
                <a:lnTo>
                  <a:pt x="2909942" y="401"/>
                </a:lnTo>
                <a:lnTo>
                  <a:pt x="2960641" y="1698"/>
                </a:lnTo>
                <a:lnTo>
                  <a:pt x="3011191" y="3884"/>
                </a:lnTo>
                <a:lnTo>
                  <a:pt x="3061568" y="6954"/>
                </a:lnTo>
                <a:lnTo>
                  <a:pt x="3111748" y="10900"/>
                </a:lnTo>
                <a:lnTo>
                  <a:pt x="3161708" y="15718"/>
                </a:lnTo>
                <a:lnTo>
                  <a:pt x="3211422" y="21399"/>
                </a:lnTo>
                <a:lnTo>
                  <a:pt x="3260869" y="27939"/>
                </a:lnTo>
                <a:lnTo>
                  <a:pt x="3310023" y="35330"/>
                </a:lnTo>
                <a:lnTo>
                  <a:pt x="3358860" y="43567"/>
                </a:lnTo>
                <a:lnTo>
                  <a:pt x="3407358" y="52643"/>
                </a:lnTo>
                <a:lnTo>
                  <a:pt x="3455491" y="62551"/>
                </a:lnTo>
                <a:lnTo>
                  <a:pt x="3503237" y="73287"/>
                </a:lnTo>
                <a:lnTo>
                  <a:pt x="3550570" y="84842"/>
                </a:lnTo>
                <a:lnTo>
                  <a:pt x="3597468" y="97211"/>
                </a:lnTo>
                <a:lnTo>
                  <a:pt x="3643906" y="110388"/>
                </a:lnTo>
                <a:lnTo>
                  <a:pt x="3689860" y="124366"/>
                </a:lnTo>
                <a:lnTo>
                  <a:pt x="3735307" y="139139"/>
                </a:lnTo>
                <a:lnTo>
                  <a:pt x="3780222" y="154701"/>
                </a:lnTo>
                <a:lnTo>
                  <a:pt x="3824582" y="171046"/>
                </a:lnTo>
                <a:lnTo>
                  <a:pt x="3868363" y="188166"/>
                </a:lnTo>
                <a:lnTo>
                  <a:pt x="3911541" y="206056"/>
                </a:lnTo>
                <a:lnTo>
                  <a:pt x="3954091" y="224710"/>
                </a:lnTo>
                <a:lnTo>
                  <a:pt x="3995991" y="244120"/>
                </a:lnTo>
                <a:lnTo>
                  <a:pt x="4037216" y="264282"/>
                </a:lnTo>
                <a:lnTo>
                  <a:pt x="4077742" y="285188"/>
                </a:lnTo>
                <a:lnTo>
                  <a:pt x="4117546" y="306833"/>
                </a:lnTo>
                <a:lnTo>
                  <a:pt x="4156603" y="329209"/>
                </a:lnTo>
                <a:lnTo>
                  <a:pt x="4194890" y="352311"/>
                </a:lnTo>
                <a:lnTo>
                  <a:pt x="4232383" y="376132"/>
                </a:lnTo>
                <a:lnTo>
                  <a:pt x="4269057" y="400667"/>
                </a:lnTo>
                <a:lnTo>
                  <a:pt x="4304889" y="425908"/>
                </a:lnTo>
                <a:lnTo>
                  <a:pt x="4339855" y="451850"/>
                </a:lnTo>
                <a:lnTo>
                  <a:pt x="4373931" y="478486"/>
                </a:lnTo>
                <a:lnTo>
                  <a:pt x="4407094" y="505809"/>
                </a:lnTo>
                <a:lnTo>
                  <a:pt x="4439319" y="533814"/>
                </a:lnTo>
                <a:lnTo>
                  <a:pt x="4470582" y="562495"/>
                </a:lnTo>
                <a:lnTo>
                  <a:pt x="4500859" y="591844"/>
                </a:lnTo>
                <a:lnTo>
                  <a:pt x="4530127" y="621856"/>
                </a:lnTo>
                <a:lnTo>
                  <a:pt x="4558362" y="652525"/>
                </a:lnTo>
                <a:lnTo>
                  <a:pt x="4585540" y="683843"/>
                </a:lnTo>
                <a:lnTo>
                  <a:pt x="4611637" y="715805"/>
                </a:lnTo>
                <a:lnTo>
                  <a:pt x="4636628" y="748404"/>
                </a:lnTo>
                <a:lnTo>
                  <a:pt x="4660491" y="781635"/>
                </a:lnTo>
                <a:lnTo>
                  <a:pt x="4683201" y="815490"/>
                </a:lnTo>
                <a:lnTo>
                  <a:pt x="4706849" y="853498"/>
                </a:lnTo>
                <a:lnTo>
                  <a:pt x="4728725" y="891723"/>
                </a:lnTo>
                <a:lnTo>
                  <a:pt x="4748840" y="930141"/>
                </a:lnTo>
                <a:lnTo>
                  <a:pt x="4767207" y="968731"/>
                </a:lnTo>
                <a:lnTo>
                  <a:pt x="4783839" y="1007470"/>
                </a:lnTo>
                <a:lnTo>
                  <a:pt x="4798747" y="1046335"/>
                </a:lnTo>
                <a:lnTo>
                  <a:pt x="4811945" y="1085304"/>
                </a:lnTo>
                <a:lnTo>
                  <a:pt x="4823445" y="1124354"/>
                </a:lnTo>
                <a:lnTo>
                  <a:pt x="4833259" y="1163463"/>
                </a:lnTo>
                <a:lnTo>
                  <a:pt x="4841399" y="1202608"/>
                </a:lnTo>
                <a:lnTo>
                  <a:pt x="4847879" y="1241767"/>
                </a:lnTo>
                <a:lnTo>
                  <a:pt x="4852710" y="1280917"/>
                </a:lnTo>
                <a:lnTo>
                  <a:pt x="4855905" y="1320036"/>
                </a:lnTo>
                <a:lnTo>
                  <a:pt x="4857477" y="1359101"/>
                </a:lnTo>
                <a:lnTo>
                  <a:pt x="4857437" y="1398089"/>
                </a:lnTo>
                <a:lnTo>
                  <a:pt x="4855799" y="1436979"/>
                </a:lnTo>
                <a:lnTo>
                  <a:pt x="4852574" y="1475747"/>
                </a:lnTo>
                <a:lnTo>
                  <a:pt x="4847776" y="1514371"/>
                </a:lnTo>
                <a:lnTo>
                  <a:pt x="4841416" y="1552828"/>
                </a:lnTo>
                <a:lnTo>
                  <a:pt x="4833508" y="1591096"/>
                </a:lnTo>
                <a:lnTo>
                  <a:pt x="4824063" y="1629153"/>
                </a:lnTo>
                <a:lnTo>
                  <a:pt x="4813094" y="1666975"/>
                </a:lnTo>
                <a:lnTo>
                  <a:pt x="4800613" y="1704541"/>
                </a:lnTo>
                <a:lnTo>
                  <a:pt x="4786634" y="1741828"/>
                </a:lnTo>
                <a:lnTo>
                  <a:pt x="4771167" y="1778812"/>
                </a:lnTo>
                <a:lnTo>
                  <a:pt x="4754227" y="1815473"/>
                </a:lnTo>
                <a:lnTo>
                  <a:pt x="4735825" y="1851787"/>
                </a:lnTo>
                <a:lnTo>
                  <a:pt x="4715973" y="1887731"/>
                </a:lnTo>
                <a:lnTo>
                  <a:pt x="4694684" y="1923283"/>
                </a:lnTo>
                <a:lnTo>
                  <a:pt x="4671971" y="1958421"/>
                </a:lnTo>
                <a:lnTo>
                  <a:pt x="4647846" y="1993122"/>
                </a:lnTo>
                <a:lnTo>
                  <a:pt x="4622322" y="2027364"/>
                </a:lnTo>
                <a:lnTo>
                  <a:pt x="4595410" y="2061124"/>
                </a:lnTo>
                <a:lnTo>
                  <a:pt x="4567124" y="2094379"/>
                </a:lnTo>
                <a:lnTo>
                  <a:pt x="4537475" y="2127107"/>
                </a:lnTo>
                <a:lnTo>
                  <a:pt x="4506477" y="2159285"/>
                </a:lnTo>
                <a:lnTo>
                  <a:pt x="4474141" y="2190891"/>
                </a:lnTo>
                <a:lnTo>
                  <a:pt x="4440481" y="2221903"/>
                </a:lnTo>
                <a:lnTo>
                  <a:pt x="4405508" y="2252297"/>
                </a:lnTo>
                <a:lnTo>
                  <a:pt x="4369235" y="2282051"/>
                </a:lnTo>
                <a:lnTo>
                  <a:pt x="4331674" y="2311143"/>
                </a:lnTo>
                <a:lnTo>
                  <a:pt x="4292838" y="2339551"/>
                </a:lnTo>
                <a:lnTo>
                  <a:pt x="4252740" y="2367251"/>
                </a:lnTo>
                <a:lnTo>
                  <a:pt x="4211391" y="2394221"/>
                </a:lnTo>
                <a:lnTo>
                  <a:pt x="4168805" y="2420439"/>
                </a:lnTo>
                <a:lnTo>
                  <a:pt x="4124993" y="2445882"/>
                </a:lnTo>
                <a:lnTo>
                  <a:pt x="4079969" y="2470527"/>
                </a:lnTo>
                <a:lnTo>
                  <a:pt x="4033744" y="2494352"/>
                </a:lnTo>
                <a:lnTo>
                  <a:pt x="3986331" y="2517335"/>
                </a:lnTo>
                <a:lnTo>
                  <a:pt x="3937742" y="2539453"/>
                </a:lnTo>
                <a:lnTo>
                  <a:pt x="3887991" y="2560683"/>
                </a:lnTo>
                <a:lnTo>
                  <a:pt x="3837088" y="2581003"/>
                </a:lnTo>
                <a:lnTo>
                  <a:pt x="3785048" y="2600390"/>
                </a:lnTo>
                <a:lnTo>
                  <a:pt x="3731882" y="2618822"/>
                </a:lnTo>
                <a:lnTo>
                  <a:pt x="3677602" y="2636277"/>
                </a:lnTo>
                <a:lnTo>
                  <a:pt x="3629035" y="2650769"/>
                </a:lnTo>
                <a:lnTo>
                  <a:pt x="3580133" y="2664317"/>
                </a:lnTo>
                <a:lnTo>
                  <a:pt x="3530921" y="2676923"/>
                </a:lnTo>
                <a:lnTo>
                  <a:pt x="3481423" y="2688591"/>
                </a:lnTo>
                <a:lnTo>
                  <a:pt x="3431666" y="2699324"/>
                </a:lnTo>
                <a:lnTo>
                  <a:pt x="3381675" y="2709124"/>
                </a:lnTo>
                <a:lnTo>
                  <a:pt x="3331474" y="2717994"/>
                </a:lnTo>
                <a:lnTo>
                  <a:pt x="3281090" y="2725938"/>
                </a:lnTo>
                <a:lnTo>
                  <a:pt x="3230547" y="2732959"/>
                </a:lnTo>
                <a:lnTo>
                  <a:pt x="3179872" y="2739060"/>
                </a:lnTo>
                <a:lnTo>
                  <a:pt x="3129088" y="2744244"/>
                </a:lnTo>
                <a:lnTo>
                  <a:pt x="3078222" y="2748513"/>
                </a:lnTo>
                <a:lnTo>
                  <a:pt x="3027299" y="2751871"/>
                </a:lnTo>
                <a:lnTo>
                  <a:pt x="2976344" y="2754322"/>
                </a:lnTo>
                <a:lnTo>
                  <a:pt x="2925383" y="2755867"/>
                </a:lnTo>
                <a:lnTo>
                  <a:pt x="2874440" y="2756511"/>
                </a:lnTo>
                <a:lnTo>
                  <a:pt x="2823542" y="2756255"/>
                </a:lnTo>
                <a:lnTo>
                  <a:pt x="2772713" y="2755104"/>
                </a:lnTo>
                <a:lnTo>
                  <a:pt x="2721979" y="2753060"/>
                </a:lnTo>
                <a:lnTo>
                  <a:pt x="2671365" y="2750126"/>
                </a:lnTo>
                <a:lnTo>
                  <a:pt x="2620897" y="2746306"/>
                </a:lnTo>
                <a:lnTo>
                  <a:pt x="2570599" y="2741602"/>
                </a:lnTo>
                <a:lnTo>
                  <a:pt x="2520497" y="2736018"/>
                </a:lnTo>
                <a:lnTo>
                  <a:pt x="2470617" y="2729556"/>
                </a:lnTo>
                <a:lnTo>
                  <a:pt x="2420983" y="2722219"/>
                </a:lnTo>
                <a:lnTo>
                  <a:pt x="2371621" y="2714012"/>
                </a:lnTo>
                <a:lnTo>
                  <a:pt x="2322557" y="2704935"/>
                </a:lnTo>
                <a:lnTo>
                  <a:pt x="2273815" y="2694994"/>
                </a:lnTo>
                <a:lnTo>
                  <a:pt x="2225422" y="2684190"/>
                </a:lnTo>
                <a:lnTo>
                  <a:pt x="2177401" y="2672527"/>
                </a:lnTo>
                <a:lnTo>
                  <a:pt x="2129780" y="2660008"/>
                </a:lnTo>
                <a:lnTo>
                  <a:pt x="2082582" y="2646636"/>
                </a:lnTo>
                <a:lnTo>
                  <a:pt x="2035833" y="2632414"/>
                </a:lnTo>
                <a:lnTo>
                  <a:pt x="1989559" y="2617344"/>
                </a:lnTo>
                <a:lnTo>
                  <a:pt x="1943785" y="2601431"/>
                </a:lnTo>
                <a:lnTo>
                  <a:pt x="1898536" y="2584677"/>
                </a:lnTo>
                <a:lnTo>
                  <a:pt x="1853837" y="2567085"/>
                </a:lnTo>
                <a:lnTo>
                  <a:pt x="1809715" y="2548658"/>
                </a:lnTo>
                <a:lnTo>
                  <a:pt x="1766193" y="2529400"/>
                </a:lnTo>
                <a:lnTo>
                  <a:pt x="1723298" y="2509313"/>
                </a:lnTo>
                <a:lnTo>
                  <a:pt x="1681055" y="2488400"/>
                </a:lnTo>
                <a:lnTo>
                  <a:pt x="1639489" y="2466665"/>
                </a:lnTo>
                <a:lnTo>
                  <a:pt x="1598625" y="2444110"/>
                </a:lnTo>
                <a:lnTo>
                  <a:pt x="1558489" y="2420738"/>
                </a:lnTo>
                <a:lnTo>
                  <a:pt x="1519106" y="2396553"/>
                </a:lnTo>
                <a:lnTo>
                  <a:pt x="1480502" y="2371558"/>
                </a:lnTo>
                <a:lnTo>
                  <a:pt x="0" y="2769449"/>
                </a:lnTo>
                <a:close/>
              </a:path>
            </a:pathLst>
          </a:custGeom>
          <a:ln w="12954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4480" y="714356"/>
            <a:ext cx="261048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3600" b="1" spc="30" dirty="0">
                <a:solidFill>
                  <a:srgbClr val="FFE100"/>
                </a:solidFill>
                <a:latin typeface="Arial"/>
                <a:cs typeface="Arial"/>
              </a:rPr>
              <a:t>They’re  </a:t>
            </a:r>
            <a:r>
              <a:rPr sz="3600" b="1" spc="100" dirty="0">
                <a:solidFill>
                  <a:srgbClr val="FFE100"/>
                </a:solidFill>
                <a:latin typeface="Arial"/>
                <a:cs typeface="Arial"/>
              </a:rPr>
              <a:t>addicted</a:t>
            </a:r>
            <a:r>
              <a:rPr sz="3600" b="1" spc="-140" dirty="0">
                <a:solidFill>
                  <a:srgbClr val="FFE100"/>
                </a:solidFill>
                <a:latin typeface="Arial"/>
                <a:cs typeface="Arial"/>
              </a:rPr>
              <a:t> </a:t>
            </a:r>
            <a:r>
              <a:rPr sz="3600" b="1" spc="190" dirty="0">
                <a:solidFill>
                  <a:srgbClr val="FFE100"/>
                </a:solidFill>
                <a:latin typeface="Arial"/>
                <a:cs typeface="Arial"/>
              </a:rPr>
              <a:t>to  their  </a:t>
            </a:r>
            <a:r>
              <a:rPr sz="3600" b="1" spc="50" dirty="0">
                <a:solidFill>
                  <a:srgbClr val="FFE100"/>
                </a:solidFill>
                <a:latin typeface="Arial"/>
                <a:cs typeface="Arial"/>
              </a:rPr>
              <a:t>phones.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32299" y="3166275"/>
            <a:ext cx="5259070" cy="3479800"/>
          </a:xfrm>
          <a:custGeom>
            <a:avLst/>
            <a:gdLst/>
            <a:ahLst/>
            <a:cxnLst/>
            <a:rect l="l" t="t" r="r" b="b"/>
            <a:pathLst>
              <a:path w="5259070" h="3479800">
                <a:moveTo>
                  <a:pt x="4721677" y="2984500"/>
                </a:moveTo>
                <a:lnTo>
                  <a:pt x="3655887" y="2984500"/>
                </a:lnTo>
                <a:lnTo>
                  <a:pt x="5258589" y="3479800"/>
                </a:lnTo>
                <a:lnTo>
                  <a:pt x="4721677" y="2984500"/>
                </a:lnTo>
                <a:close/>
              </a:path>
              <a:path w="5259070" h="3479800">
                <a:moveTo>
                  <a:pt x="2407465" y="3454400"/>
                </a:moveTo>
                <a:lnTo>
                  <a:pt x="1911182" y="3454400"/>
                </a:lnTo>
                <a:lnTo>
                  <a:pt x="1960888" y="3467100"/>
                </a:lnTo>
                <a:lnTo>
                  <a:pt x="2358156" y="3467100"/>
                </a:lnTo>
                <a:lnTo>
                  <a:pt x="2407465" y="3454400"/>
                </a:lnTo>
                <a:close/>
              </a:path>
              <a:path w="5259070" h="3479800">
                <a:moveTo>
                  <a:pt x="2505629" y="3441700"/>
                </a:moveTo>
                <a:lnTo>
                  <a:pt x="1811959" y="3441700"/>
                </a:lnTo>
                <a:lnTo>
                  <a:pt x="1861532" y="3454400"/>
                </a:lnTo>
                <a:lnTo>
                  <a:pt x="2456629" y="3454400"/>
                </a:lnTo>
                <a:lnTo>
                  <a:pt x="2505629" y="3441700"/>
                </a:lnTo>
                <a:close/>
              </a:path>
              <a:path w="5259070" h="3479800">
                <a:moveTo>
                  <a:pt x="2603053" y="3429000"/>
                </a:moveTo>
                <a:lnTo>
                  <a:pt x="1713122" y="3429000"/>
                </a:lnTo>
                <a:lnTo>
                  <a:pt x="1762482" y="3441700"/>
                </a:lnTo>
                <a:lnTo>
                  <a:pt x="2554443" y="3441700"/>
                </a:lnTo>
                <a:lnTo>
                  <a:pt x="2603053" y="3429000"/>
                </a:lnTo>
                <a:close/>
              </a:path>
              <a:path w="5259070" h="3479800">
                <a:moveTo>
                  <a:pt x="2607802" y="38100"/>
                </a:moveTo>
                <a:lnTo>
                  <a:pt x="1688444" y="38100"/>
                </a:lnTo>
                <a:lnTo>
                  <a:pt x="1234877" y="165100"/>
                </a:lnTo>
                <a:lnTo>
                  <a:pt x="1191653" y="190500"/>
                </a:lnTo>
                <a:lnTo>
                  <a:pt x="1148888" y="203200"/>
                </a:lnTo>
                <a:lnTo>
                  <a:pt x="1106600" y="228600"/>
                </a:lnTo>
                <a:lnTo>
                  <a:pt x="1064808" y="241300"/>
                </a:lnTo>
                <a:lnTo>
                  <a:pt x="1023528" y="266700"/>
                </a:lnTo>
                <a:lnTo>
                  <a:pt x="982780" y="279400"/>
                </a:lnTo>
                <a:lnTo>
                  <a:pt x="902946" y="330200"/>
                </a:lnTo>
                <a:lnTo>
                  <a:pt x="863896" y="342900"/>
                </a:lnTo>
                <a:lnTo>
                  <a:pt x="825450" y="368300"/>
                </a:lnTo>
                <a:lnTo>
                  <a:pt x="787623" y="393700"/>
                </a:lnTo>
                <a:lnTo>
                  <a:pt x="750434" y="419100"/>
                </a:lnTo>
                <a:lnTo>
                  <a:pt x="713901" y="444500"/>
                </a:lnTo>
                <a:lnTo>
                  <a:pt x="678042" y="469900"/>
                </a:lnTo>
                <a:lnTo>
                  <a:pt x="642875" y="508000"/>
                </a:lnTo>
                <a:lnTo>
                  <a:pt x="608417" y="533400"/>
                </a:lnTo>
                <a:lnTo>
                  <a:pt x="574686" y="558800"/>
                </a:lnTo>
                <a:lnTo>
                  <a:pt x="541701" y="584200"/>
                </a:lnTo>
                <a:lnTo>
                  <a:pt x="509479" y="622300"/>
                </a:lnTo>
                <a:lnTo>
                  <a:pt x="478038" y="647700"/>
                </a:lnTo>
                <a:lnTo>
                  <a:pt x="447396" y="685800"/>
                </a:lnTo>
                <a:lnTo>
                  <a:pt x="417571" y="711200"/>
                </a:lnTo>
                <a:lnTo>
                  <a:pt x="388581" y="749300"/>
                </a:lnTo>
                <a:lnTo>
                  <a:pt x="360443" y="774700"/>
                </a:lnTo>
                <a:lnTo>
                  <a:pt x="333175" y="812800"/>
                </a:lnTo>
                <a:lnTo>
                  <a:pt x="306796" y="850900"/>
                </a:lnTo>
                <a:lnTo>
                  <a:pt x="281323" y="876300"/>
                </a:lnTo>
                <a:lnTo>
                  <a:pt x="256774" y="914400"/>
                </a:lnTo>
                <a:lnTo>
                  <a:pt x="233167" y="952500"/>
                </a:lnTo>
                <a:lnTo>
                  <a:pt x="210520" y="990600"/>
                </a:lnTo>
                <a:lnTo>
                  <a:pt x="167063" y="1066800"/>
                </a:lnTo>
                <a:lnTo>
                  <a:pt x="146651" y="1104900"/>
                </a:lnTo>
                <a:lnTo>
                  <a:pt x="127607" y="1155700"/>
                </a:lnTo>
                <a:lnTo>
                  <a:pt x="109922" y="1193800"/>
                </a:lnTo>
                <a:lnTo>
                  <a:pt x="93588" y="1231900"/>
                </a:lnTo>
                <a:lnTo>
                  <a:pt x="78597" y="1270000"/>
                </a:lnTo>
                <a:lnTo>
                  <a:pt x="64941" y="1320800"/>
                </a:lnTo>
                <a:lnTo>
                  <a:pt x="52612" y="1358900"/>
                </a:lnTo>
                <a:lnTo>
                  <a:pt x="41601" y="1397000"/>
                </a:lnTo>
                <a:lnTo>
                  <a:pt x="31900" y="1435100"/>
                </a:lnTo>
                <a:lnTo>
                  <a:pt x="23502" y="1485900"/>
                </a:lnTo>
                <a:lnTo>
                  <a:pt x="16397" y="1524000"/>
                </a:lnTo>
                <a:lnTo>
                  <a:pt x="10579" y="1562100"/>
                </a:lnTo>
                <a:lnTo>
                  <a:pt x="6038" y="1600200"/>
                </a:lnTo>
                <a:lnTo>
                  <a:pt x="2766" y="1651000"/>
                </a:lnTo>
                <a:lnTo>
                  <a:pt x="756" y="1689100"/>
                </a:lnTo>
                <a:lnTo>
                  <a:pt x="0" y="1727200"/>
                </a:lnTo>
                <a:lnTo>
                  <a:pt x="488" y="1778000"/>
                </a:lnTo>
                <a:lnTo>
                  <a:pt x="2213" y="1816100"/>
                </a:lnTo>
                <a:lnTo>
                  <a:pt x="5166" y="1854200"/>
                </a:lnTo>
                <a:lnTo>
                  <a:pt x="9341" y="1892300"/>
                </a:lnTo>
                <a:lnTo>
                  <a:pt x="14727" y="1943100"/>
                </a:lnTo>
                <a:lnTo>
                  <a:pt x="21318" y="1981200"/>
                </a:lnTo>
                <a:lnTo>
                  <a:pt x="29105" y="2019300"/>
                </a:lnTo>
                <a:lnTo>
                  <a:pt x="38080" y="2057400"/>
                </a:lnTo>
                <a:lnTo>
                  <a:pt x="48235" y="2095500"/>
                </a:lnTo>
                <a:lnTo>
                  <a:pt x="59561" y="2133600"/>
                </a:lnTo>
                <a:lnTo>
                  <a:pt x="72050" y="2184400"/>
                </a:lnTo>
                <a:lnTo>
                  <a:pt x="85695" y="2222500"/>
                </a:lnTo>
                <a:lnTo>
                  <a:pt x="100487" y="2260600"/>
                </a:lnTo>
                <a:lnTo>
                  <a:pt x="116418" y="2298700"/>
                </a:lnTo>
                <a:lnTo>
                  <a:pt x="133479" y="2336800"/>
                </a:lnTo>
                <a:lnTo>
                  <a:pt x="151664" y="2374900"/>
                </a:lnTo>
                <a:lnTo>
                  <a:pt x="170962" y="2413000"/>
                </a:lnTo>
                <a:lnTo>
                  <a:pt x="191367" y="2451100"/>
                </a:lnTo>
                <a:lnTo>
                  <a:pt x="212870" y="2489200"/>
                </a:lnTo>
                <a:lnTo>
                  <a:pt x="235463" y="2527300"/>
                </a:lnTo>
                <a:lnTo>
                  <a:pt x="259138" y="2565400"/>
                </a:lnTo>
                <a:lnTo>
                  <a:pt x="283886" y="2590800"/>
                </a:lnTo>
                <a:lnTo>
                  <a:pt x="309700" y="2628900"/>
                </a:lnTo>
                <a:lnTo>
                  <a:pt x="336572" y="2667000"/>
                </a:lnTo>
                <a:lnTo>
                  <a:pt x="364492" y="2705100"/>
                </a:lnTo>
                <a:lnTo>
                  <a:pt x="393453" y="2730500"/>
                </a:lnTo>
                <a:lnTo>
                  <a:pt x="423448" y="2768600"/>
                </a:lnTo>
                <a:lnTo>
                  <a:pt x="454467" y="2794000"/>
                </a:lnTo>
                <a:lnTo>
                  <a:pt x="486502" y="2832100"/>
                </a:lnTo>
                <a:lnTo>
                  <a:pt x="519546" y="2870200"/>
                </a:lnTo>
                <a:lnTo>
                  <a:pt x="553590" y="2895600"/>
                </a:lnTo>
                <a:lnTo>
                  <a:pt x="588626" y="2921000"/>
                </a:lnTo>
                <a:lnTo>
                  <a:pt x="624645" y="2959100"/>
                </a:lnTo>
                <a:lnTo>
                  <a:pt x="661641" y="2984500"/>
                </a:lnTo>
                <a:lnTo>
                  <a:pt x="699604" y="3009900"/>
                </a:lnTo>
                <a:lnTo>
                  <a:pt x="738526" y="3048000"/>
                </a:lnTo>
                <a:lnTo>
                  <a:pt x="778400" y="3073400"/>
                </a:lnTo>
                <a:lnTo>
                  <a:pt x="819217" y="3098800"/>
                </a:lnTo>
                <a:lnTo>
                  <a:pt x="860968" y="3124200"/>
                </a:lnTo>
                <a:lnTo>
                  <a:pt x="903647" y="3149600"/>
                </a:lnTo>
                <a:lnTo>
                  <a:pt x="947243" y="3175000"/>
                </a:lnTo>
                <a:lnTo>
                  <a:pt x="991751" y="3200400"/>
                </a:lnTo>
                <a:lnTo>
                  <a:pt x="1037160" y="3213100"/>
                </a:lnTo>
                <a:lnTo>
                  <a:pt x="1083464" y="3238500"/>
                </a:lnTo>
                <a:lnTo>
                  <a:pt x="1130653" y="3263900"/>
                </a:lnTo>
                <a:lnTo>
                  <a:pt x="1178721" y="3276600"/>
                </a:lnTo>
                <a:lnTo>
                  <a:pt x="1227658" y="3302000"/>
                </a:lnTo>
                <a:lnTo>
                  <a:pt x="1277456" y="3314700"/>
                </a:lnTo>
                <a:lnTo>
                  <a:pt x="1324860" y="3340100"/>
                </a:lnTo>
                <a:lnTo>
                  <a:pt x="1663899" y="3429000"/>
                </a:lnTo>
                <a:lnTo>
                  <a:pt x="2651437" y="3429000"/>
                </a:lnTo>
                <a:lnTo>
                  <a:pt x="3027995" y="3327400"/>
                </a:lnTo>
                <a:lnTo>
                  <a:pt x="3073448" y="3302000"/>
                </a:lnTo>
                <a:lnTo>
                  <a:pt x="3163055" y="3276600"/>
                </a:lnTo>
                <a:lnTo>
                  <a:pt x="3250797" y="3225800"/>
                </a:lnTo>
                <a:lnTo>
                  <a:pt x="3293918" y="3213100"/>
                </a:lnTo>
                <a:lnTo>
                  <a:pt x="3378559" y="3162300"/>
                </a:lnTo>
                <a:lnTo>
                  <a:pt x="3420039" y="3149600"/>
                </a:lnTo>
                <a:lnTo>
                  <a:pt x="3501218" y="3098800"/>
                </a:lnTo>
                <a:lnTo>
                  <a:pt x="3540877" y="3073400"/>
                </a:lnTo>
                <a:lnTo>
                  <a:pt x="3579888" y="3035300"/>
                </a:lnTo>
                <a:lnTo>
                  <a:pt x="3618231" y="3009900"/>
                </a:lnTo>
                <a:lnTo>
                  <a:pt x="3655887" y="2984500"/>
                </a:lnTo>
                <a:lnTo>
                  <a:pt x="4721677" y="2984500"/>
                </a:lnTo>
                <a:lnTo>
                  <a:pt x="4129698" y="2438400"/>
                </a:lnTo>
                <a:lnTo>
                  <a:pt x="4151486" y="2400300"/>
                </a:lnTo>
                <a:lnTo>
                  <a:pt x="4171897" y="2362200"/>
                </a:lnTo>
                <a:lnTo>
                  <a:pt x="4190941" y="2324100"/>
                </a:lnTo>
                <a:lnTo>
                  <a:pt x="4208626" y="2286000"/>
                </a:lnTo>
                <a:lnTo>
                  <a:pt x="4224960" y="2235200"/>
                </a:lnTo>
                <a:lnTo>
                  <a:pt x="4239951" y="2197100"/>
                </a:lnTo>
                <a:lnTo>
                  <a:pt x="4253607" y="2159000"/>
                </a:lnTo>
                <a:lnTo>
                  <a:pt x="4265937" y="2120900"/>
                </a:lnTo>
                <a:lnTo>
                  <a:pt x="4276947" y="2070100"/>
                </a:lnTo>
                <a:lnTo>
                  <a:pt x="4286648" y="2032000"/>
                </a:lnTo>
                <a:lnTo>
                  <a:pt x="4295046" y="1993900"/>
                </a:lnTo>
                <a:lnTo>
                  <a:pt x="4302151" y="1955800"/>
                </a:lnTo>
                <a:lnTo>
                  <a:pt x="4307970" y="1905000"/>
                </a:lnTo>
                <a:lnTo>
                  <a:pt x="4312510" y="1866900"/>
                </a:lnTo>
                <a:lnTo>
                  <a:pt x="4315782" y="1828800"/>
                </a:lnTo>
                <a:lnTo>
                  <a:pt x="4317792" y="1778000"/>
                </a:lnTo>
                <a:lnTo>
                  <a:pt x="4318549" y="1739900"/>
                </a:lnTo>
                <a:lnTo>
                  <a:pt x="4318061" y="1701800"/>
                </a:lnTo>
                <a:lnTo>
                  <a:pt x="4316336" y="1663700"/>
                </a:lnTo>
                <a:lnTo>
                  <a:pt x="4313382" y="1612900"/>
                </a:lnTo>
                <a:lnTo>
                  <a:pt x="4309208" y="1574800"/>
                </a:lnTo>
                <a:lnTo>
                  <a:pt x="4303821" y="1536700"/>
                </a:lnTo>
                <a:lnTo>
                  <a:pt x="4297230" y="1498600"/>
                </a:lnTo>
                <a:lnTo>
                  <a:pt x="4289443" y="1447800"/>
                </a:lnTo>
                <a:lnTo>
                  <a:pt x="4280468" y="1409700"/>
                </a:lnTo>
                <a:lnTo>
                  <a:pt x="4270314" y="1371600"/>
                </a:lnTo>
                <a:lnTo>
                  <a:pt x="4258988" y="1333500"/>
                </a:lnTo>
                <a:lnTo>
                  <a:pt x="4246498" y="1295400"/>
                </a:lnTo>
                <a:lnTo>
                  <a:pt x="4232853" y="1257300"/>
                </a:lnTo>
                <a:lnTo>
                  <a:pt x="4218061" y="1219200"/>
                </a:lnTo>
                <a:lnTo>
                  <a:pt x="4202131" y="1181100"/>
                </a:lnTo>
                <a:lnTo>
                  <a:pt x="4185069" y="1143000"/>
                </a:lnTo>
                <a:lnTo>
                  <a:pt x="4166885" y="1104900"/>
                </a:lnTo>
                <a:lnTo>
                  <a:pt x="4147586" y="1066800"/>
                </a:lnTo>
                <a:lnTo>
                  <a:pt x="4127181" y="1028700"/>
                </a:lnTo>
                <a:lnTo>
                  <a:pt x="4105678" y="990600"/>
                </a:lnTo>
                <a:lnTo>
                  <a:pt x="4083085" y="952500"/>
                </a:lnTo>
                <a:lnTo>
                  <a:pt x="4059410" y="914400"/>
                </a:lnTo>
                <a:lnTo>
                  <a:pt x="4034662" y="876300"/>
                </a:lnTo>
                <a:lnTo>
                  <a:pt x="4008848" y="838200"/>
                </a:lnTo>
                <a:lnTo>
                  <a:pt x="3981977" y="812800"/>
                </a:lnTo>
                <a:lnTo>
                  <a:pt x="3954056" y="774700"/>
                </a:lnTo>
                <a:lnTo>
                  <a:pt x="3925095" y="736600"/>
                </a:lnTo>
                <a:lnTo>
                  <a:pt x="3895101" y="711200"/>
                </a:lnTo>
                <a:lnTo>
                  <a:pt x="3864082" y="673100"/>
                </a:lnTo>
                <a:lnTo>
                  <a:pt x="3832046" y="635000"/>
                </a:lnTo>
                <a:lnTo>
                  <a:pt x="3799003" y="609600"/>
                </a:lnTo>
                <a:lnTo>
                  <a:pt x="3764959" y="571500"/>
                </a:lnTo>
                <a:lnTo>
                  <a:pt x="3729923" y="546100"/>
                </a:lnTo>
                <a:lnTo>
                  <a:pt x="3693903" y="520700"/>
                </a:lnTo>
                <a:lnTo>
                  <a:pt x="3656908" y="482600"/>
                </a:lnTo>
                <a:lnTo>
                  <a:pt x="3618944" y="457200"/>
                </a:lnTo>
                <a:lnTo>
                  <a:pt x="3580022" y="431800"/>
                </a:lnTo>
                <a:lnTo>
                  <a:pt x="3540148" y="406400"/>
                </a:lnTo>
                <a:lnTo>
                  <a:pt x="3499332" y="381000"/>
                </a:lnTo>
                <a:lnTo>
                  <a:pt x="3457580" y="355600"/>
                </a:lnTo>
                <a:lnTo>
                  <a:pt x="3414902" y="330200"/>
                </a:lnTo>
                <a:lnTo>
                  <a:pt x="3371305" y="304800"/>
                </a:lnTo>
                <a:lnTo>
                  <a:pt x="3326798" y="279400"/>
                </a:lnTo>
                <a:lnTo>
                  <a:pt x="3281388" y="254000"/>
                </a:lnTo>
                <a:lnTo>
                  <a:pt x="3235084" y="228600"/>
                </a:lnTo>
                <a:lnTo>
                  <a:pt x="3187895" y="215900"/>
                </a:lnTo>
                <a:lnTo>
                  <a:pt x="3139828" y="190500"/>
                </a:lnTo>
                <a:lnTo>
                  <a:pt x="3090891" y="177800"/>
                </a:lnTo>
                <a:lnTo>
                  <a:pt x="3041092" y="152400"/>
                </a:lnTo>
                <a:lnTo>
                  <a:pt x="2946012" y="127000"/>
                </a:lnTo>
                <a:lnTo>
                  <a:pt x="2898160" y="101600"/>
                </a:lnTo>
                <a:lnTo>
                  <a:pt x="2753569" y="63500"/>
                </a:lnTo>
                <a:lnTo>
                  <a:pt x="2705087" y="63500"/>
                </a:lnTo>
                <a:lnTo>
                  <a:pt x="2607802" y="38100"/>
                </a:lnTo>
                <a:close/>
              </a:path>
              <a:path w="5259070" h="3479800">
                <a:moveTo>
                  <a:pt x="2510210" y="25400"/>
                </a:moveTo>
                <a:lnTo>
                  <a:pt x="1782881" y="25400"/>
                </a:lnTo>
                <a:lnTo>
                  <a:pt x="1735540" y="38100"/>
                </a:lnTo>
                <a:lnTo>
                  <a:pt x="2559035" y="38100"/>
                </a:lnTo>
                <a:lnTo>
                  <a:pt x="2510210" y="25400"/>
                </a:lnTo>
                <a:close/>
              </a:path>
              <a:path w="5259070" h="3479800">
                <a:moveTo>
                  <a:pt x="2412452" y="12700"/>
                </a:moveTo>
                <a:lnTo>
                  <a:pt x="1878225" y="12700"/>
                </a:lnTo>
                <a:lnTo>
                  <a:pt x="1830448" y="25400"/>
                </a:lnTo>
                <a:lnTo>
                  <a:pt x="2461342" y="25400"/>
                </a:lnTo>
                <a:lnTo>
                  <a:pt x="2412452" y="12700"/>
                </a:lnTo>
                <a:close/>
              </a:path>
              <a:path w="5259070" h="3479800">
                <a:moveTo>
                  <a:pt x="2265819" y="0"/>
                </a:moveTo>
                <a:lnTo>
                  <a:pt x="2022631" y="0"/>
                </a:lnTo>
                <a:lnTo>
                  <a:pt x="1974334" y="12700"/>
                </a:lnTo>
                <a:lnTo>
                  <a:pt x="2314672" y="12700"/>
                </a:lnTo>
                <a:lnTo>
                  <a:pt x="2265819" y="0"/>
                </a:lnTo>
                <a:close/>
              </a:path>
            </a:pathLst>
          </a:custGeom>
          <a:solidFill>
            <a:srgbClr val="FFE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2299" y="3162257"/>
            <a:ext cx="5259070" cy="3484245"/>
          </a:xfrm>
          <a:custGeom>
            <a:avLst/>
            <a:gdLst/>
            <a:ahLst/>
            <a:cxnLst/>
            <a:rect l="l" t="t" r="r" b="b"/>
            <a:pathLst>
              <a:path w="5259070" h="3484245">
                <a:moveTo>
                  <a:pt x="5258589" y="3483817"/>
                </a:moveTo>
                <a:lnTo>
                  <a:pt x="4129698" y="2442112"/>
                </a:lnTo>
                <a:lnTo>
                  <a:pt x="4151486" y="2401674"/>
                </a:lnTo>
                <a:lnTo>
                  <a:pt x="4171897" y="2361037"/>
                </a:lnTo>
                <a:lnTo>
                  <a:pt x="4190941" y="2320219"/>
                </a:lnTo>
                <a:lnTo>
                  <a:pt x="4208626" y="2279238"/>
                </a:lnTo>
                <a:lnTo>
                  <a:pt x="4224960" y="2238110"/>
                </a:lnTo>
                <a:lnTo>
                  <a:pt x="4239951" y="2196853"/>
                </a:lnTo>
                <a:lnTo>
                  <a:pt x="4253607" y="2155483"/>
                </a:lnTo>
                <a:lnTo>
                  <a:pt x="4265937" y="2114019"/>
                </a:lnTo>
                <a:lnTo>
                  <a:pt x="4276947" y="2072476"/>
                </a:lnTo>
                <a:lnTo>
                  <a:pt x="4286648" y="2030873"/>
                </a:lnTo>
                <a:lnTo>
                  <a:pt x="4295046" y="1989226"/>
                </a:lnTo>
                <a:lnTo>
                  <a:pt x="4302151" y="1947553"/>
                </a:lnTo>
                <a:lnTo>
                  <a:pt x="4307970" y="1905871"/>
                </a:lnTo>
                <a:lnTo>
                  <a:pt x="4312510" y="1864197"/>
                </a:lnTo>
                <a:lnTo>
                  <a:pt x="4315782" y="1822548"/>
                </a:lnTo>
                <a:lnTo>
                  <a:pt x="4317792" y="1780941"/>
                </a:lnTo>
                <a:lnTo>
                  <a:pt x="4318549" y="1739394"/>
                </a:lnTo>
                <a:lnTo>
                  <a:pt x="4318061" y="1697923"/>
                </a:lnTo>
                <a:lnTo>
                  <a:pt x="4316336" y="1656546"/>
                </a:lnTo>
                <a:lnTo>
                  <a:pt x="4313382" y="1615280"/>
                </a:lnTo>
                <a:lnTo>
                  <a:pt x="4309208" y="1574143"/>
                </a:lnTo>
                <a:lnTo>
                  <a:pt x="4303821" y="1533150"/>
                </a:lnTo>
                <a:lnTo>
                  <a:pt x="4297230" y="1492320"/>
                </a:lnTo>
                <a:lnTo>
                  <a:pt x="4289443" y="1451670"/>
                </a:lnTo>
                <a:lnTo>
                  <a:pt x="4280468" y="1411217"/>
                </a:lnTo>
                <a:lnTo>
                  <a:pt x="4270314" y="1370978"/>
                </a:lnTo>
                <a:lnTo>
                  <a:pt x="4258988" y="1330970"/>
                </a:lnTo>
                <a:lnTo>
                  <a:pt x="4246498" y="1291210"/>
                </a:lnTo>
                <a:lnTo>
                  <a:pt x="4232853" y="1251716"/>
                </a:lnTo>
                <a:lnTo>
                  <a:pt x="4218061" y="1212505"/>
                </a:lnTo>
                <a:lnTo>
                  <a:pt x="4202131" y="1173593"/>
                </a:lnTo>
                <a:lnTo>
                  <a:pt x="4185069" y="1134999"/>
                </a:lnTo>
                <a:lnTo>
                  <a:pt x="4166885" y="1096739"/>
                </a:lnTo>
                <a:lnTo>
                  <a:pt x="4147586" y="1058830"/>
                </a:lnTo>
                <a:lnTo>
                  <a:pt x="4127181" y="1021290"/>
                </a:lnTo>
                <a:lnTo>
                  <a:pt x="4105678" y="984135"/>
                </a:lnTo>
                <a:lnTo>
                  <a:pt x="4083085" y="947384"/>
                </a:lnTo>
                <a:lnTo>
                  <a:pt x="4059410" y="911052"/>
                </a:lnTo>
                <a:lnTo>
                  <a:pt x="4034662" y="875158"/>
                </a:lnTo>
                <a:lnTo>
                  <a:pt x="4008848" y="839718"/>
                </a:lnTo>
                <a:lnTo>
                  <a:pt x="3981977" y="804750"/>
                </a:lnTo>
                <a:lnTo>
                  <a:pt x="3954056" y="770271"/>
                </a:lnTo>
                <a:lnTo>
                  <a:pt x="3925095" y="736297"/>
                </a:lnTo>
                <a:lnTo>
                  <a:pt x="3895101" y="702847"/>
                </a:lnTo>
                <a:lnTo>
                  <a:pt x="3864082" y="669937"/>
                </a:lnTo>
                <a:lnTo>
                  <a:pt x="3832046" y="637584"/>
                </a:lnTo>
                <a:lnTo>
                  <a:pt x="3799003" y="605807"/>
                </a:lnTo>
                <a:lnTo>
                  <a:pt x="3764959" y="574620"/>
                </a:lnTo>
                <a:lnTo>
                  <a:pt x="3729923" y="544043"/>
                </a:lnTo>
                <a:lnTo>
                  <a:pt x="3693903" y="514092"/>
                </a:lnTo>
                <a:lnTo>
                  <a:pt x="3656908" y="484785"/>
                </a:lnTo>
                <a:lnTo>
                  <a:pt x="3618944" y="456137"/>
                </a:lnTo>
                <a:lnTo>
                  <a:pt x="3580022" y="428168"/>
                </a:lnTo>
                <a:lnTo>
                  <a:pt x="3540148" y="400893"/>
                </a:lnTo>
                <a:lnTo>
                  <a:pt x="3499332" y="374331"/>
                </a:lnTo>
                <a:lnTo>
                  <a:pt x="3457580" y="348497"/>
                </a:lnTo>
                <a:lnTo>
                  <a:pt x="3414902" y="323410"/>
                </a:lnTo>
                <a:lnTo>
                  <a:pt x="3371305" y="299086"/>
                </a:lnTo>
                <a:lnTo>
                  <a:pt x="3326798" y="275543"/>
                </a:lnTo>
                <a:lnTo>
                  <a:pt x="3281388" y="252798"/>
                </a:lnTo>
                <a:lnTo>
                  <a:pt x="3235084" y="230868"/>
                </a:lnTo>
                <a:lnTo>
                  <a:pt x="3187895" y="209770"/>
                </a:lnTo>
                <a:lnTo>
                  <a:pt x="3139828" y="189522"/>
                </a:lnTo>
                <a:lnTo>
                  <a:pt x="3090891" y="170140"/>
                </a:lnTo>
                <a:lnTo>
                  <a:pt x="3041092" y="151642"/>
                </a:lnTo>
                <a:lnTo>
                  <a:pt x="2993662" y="135130"/>
                </a:lnTo>
                <a:lnTo>
                  <a:pt x="2946012" y="119599"/>
                </a:lnTo>
                <a:lnTo>
                  <a:pt x="2898160" y="105044"/>
                </a:lnTo>
                <a:lnTo>
                  <a:pt x="2850123" y="91458"/>
                </a:lnTo>
                <a:lnTo>
                  <a:pt x="2801920" y="78836"/>
                </a:lnTo>
                <a:lnTo>
                  <a:pt x="2753569" y="67173"/>
                </a:lnTo>
                <a:lnTo>
                  <a:pt x="2705087" y="56463"/>
                </a:lnTo>
                <a:lnTo>
                  <a:pt x="2656492" y="46700"/>
                </a:lnTo>
                <a:lnTo>
                  <a:pt x="2607802" y="37881"/>
                </a:lnTo>
                <a:lnTo>
                  <a:pt x="2559035" y="29997"/>
                </a:lnTo>
                <a:lnTo>
                  <a:pt x="2510210" y="23046"/>
                </a:lnTo>
                <a:lnTo>
                  <a:pt x="2461342" y="17020"/>
                </a:lnTo>
                <a:lnTo>
                  <a:pt x="2412452" y="11914"/>
                </a:lnTo>
                <a:lnTo>
                  <a:pt x="2363556" y="7723"/>
                </a:lnTo>
                <a:lnTo>
                  <a:pt x="2314672" y="4442"/>
                </a:lnTo>
                <a:lnTo>
                  <a:pt x="2265819" y="2065"/>
                </a:lnTo>
                <a:lnTo>
                  <a:pt x="2217013" y="586"/>
                </a:lnTo>
                <a:lnTo>
                  <a:pt x="2168274" y="0"/>
                </a:lnTo>
                <a:lnTo>
                  <a:pt x="2119619" y="301"/>
                </a:lnTo>
                <a:lnTo>
                  <a:pt x="2071065" y="1484"/>
                </a:lnTo>
                <a:lnTo>
                  <a:pt x="2022631" y="3544"/>
                </a:lnTo>
                <a:lnTo>
                  <a:pt x="1974334" y="6475"/>
                </a:lnTo>
                <a:lnTo>
                  <a:pt x="1926193" y="10272"/>
                </a:lnTo>
                <a:lnTo>
                  <a:pt x="1878225" y="14929"/>
                </a:lnTo>
                <a:lnTo>
                  <a:pt x="1830448" y="20440"/>
                </a:lnTo>
                <a:lnTo>
                  <a:pt x="1782881" y="26801"/>
                </a:lnTo>
                <a:lnTo>
                  <a:pt x="1735540" y="34005"/>
                </a:lnTo>
                <a:lnTo>
                  <a:pt x="1688444" y="42047"/>
                </a:lnTo>
                <a:lnTo>
                  <a:pt x="1641610" y="50922"/>
                </a:lnTo>
                <a:lnTo>
                  <a:pt x="1595057" y="60624"/>
                </a:lnTo>
                <a:lnTo>
                  <a:pt x="1548802" y="71148"/>
                </a:lnTo>
                <a:lnTo>
                  <a:pt x="1502864" y="82488"/>
                </a:lnTo>
                <a:lnTo>
                  <a:pt x="1457260" y="94639"/>
                </a:lnTo>
                <a:lnTo>
                  <a:pt x="1412008" y="107595"/>
                </a:lnTo>
                <a:lnTo>
                  <a:pt x="1367125" y="121351"/>
                </a:lnTo>
                <a:lnTo>
                  <a:pt x="1322631" y="135902"/>
                </a:lnTo>
                <a:lnTo>
                  <a:pt x="1278542" y="151241"/>
                </a:lnTo>
                <a:lnTo>
                  <a:pt x="1234877" y="167364"/>
                </a:lnTo>
                <a:lnTo>
                  <a:pt x="1191653" y="184264"/>
                </a:lnTo>
                <a:lnTo>
                  <a:pt x="1148888" y="201937"/>
                </a:lnTo>
                <a:lnTo>
                  <a:pt x="1106600" y="220377"/>
                </a:lnTo>
                <a:lnTo>
                  <a:pt x="1064808" y="239579"/>
                </a:lnTo>
                <a:lnTo>
                  <a:pt x="1023528" y="259536"/>
                </a:lnTo>
                <a:lnTo>
                  <a:pt x="982780" y="280244"/>
                </a:lnTo>
                <a:lnTo>
                  <a:pt x="942579" y="301697"/>
                </a:lnTo>
                <a:lnTo>
                  <a:pt x="902946" y="323890"/>
                </a:lnTo>
                <a:lnTo>
                  <a:pt x="863896" y="346816"/>
                </a:lnTo>
                <a:lnTo>
                  <a:pt x="825450" y="370471"/>
                </a:lnTo>
                <a:lnTo>
                  <a:pt x="787623" y="394850"/>
                </a:lnTo>
                <a:lnTo>
                  <a:pt x="750434" y="419946"/>
                </a:lnTo>
                <a:lnTo>
                  <a:pt x="713901" y="445754"/>
                </a:lnTo>
                <a:lnTo>
                  <a:pt x="678042" y="472269"/>
                </a:lnTo>
                <a:lnTo>
                  <a:pt x="642875" y="499485"/>
                </a:lnTo>
                <a:lnTo>
                  <a:pt x="608417" y="527396"/>
                </a:lnTo>
                <a:lnTo>
                  <a:pt x="574686" y="555998"/>
                </a:lnTo>
                <a:lnTo>
                  <a:pt x="541701" y="585285"/>
                </a:lnTo>
                <a:lnTo>
                  <a:pt x="509479" y="615251"/>
                </a:lnTo>
                <a:lnTo>
                  <a:pt x="478038" y="645891"/>
                </a:lnTo>
                <a:lnTo>
                  <a:pt x="447396" y="677199"/>
                </a:lnTo>
                <a:lnTo>
                  <a:pt x="417571" y="709170"/>
                </a:lnTo>
                <a:lnTo>
                  <a:pt x="388581" y="741799"/>
                </a:lnTo>
                <a:lnTo>
                  <a:pt x="360443" y="775079"/>
                </a:lnTo>
                <a:lnTo>
                  <a:pt x="333175" y="809006"/>
                </a:lnTo>
                <a:lnTo>
                  <a:pt x="306796" y="843573"/>
                </a:lnTo>
                <a:lnTo>
                  <a:pt x="281323" y="878776"/>
                </a:lnTo>
                <a:lnTo>
                  <a:pt x="256774" y="914609"/>
                </a:lnTo>
                <a:lnTo>
                  <a:pt x="233167" y="951067"/>
                </a:lnTo>
                <a:lnTo>
                  <a:pt x="210520" y="988144"/>
                </a:lnTo>
                <a:lnTo>
                  <a:pt x="188850" y="1025834"/>
                </a:lnTo>
                <a:lnTo>
                  <a:pt x="167063" y="1066272"/>
                </a:lnTo>
                <a:lnTo>
                  <a:pt x="146651" y="1106909"/>
                </a:lnTo>
                <a:lnTo>
                  <a:pt x="127607" y="1147726"/>
                </a:lnTo>
                <a:lnTo>
                  <a:pt x="109922" y="1188708"/>
                </a:lnTo>
                <a:lnTo>
                  <a:pt x="93588" y="1229836"/>
                </a:lnTo>
                <a:lnTo>
                  <a:pt x="78597" y="1271093"/>
                </a:lnTo>
                <a:lnTo>
                  <a:pt x="64941" y="1312462"/>
                </a:lnTo>
                <a:lnTo>
                  <a:pt x="52612" y="1353927"/>
                </a:lnTo>
                <a:lnTo>
                  <a:pt x="41601" y="1395469"/>
                </a:lnTo>
                <a:lnTo>
                  <a:pt x="31900" y="1437072"/>
                </a:lnTo>
                <a:lnTo>
                  <a:pt x="23502" y="1478719"/>
                </a:lnTo>
                <a:lnTo>
                  <a:pt x="16397" y="1520391"/>
                </a:lnTo>
                <a:lnTo>
                  <a:pt x="10579" y="1562074"/>
                </a:lnTo>
                <a:lnTo>
                  <a:pt x="6038" y="1603748"/>
                </a:lnTo>
                <a:lnTo>
                  <a:pt x="2766" y="1645397"/>
                </a:lnTo>
                <a:lnTo>
                  <a:pt x="756" y="1687003"/>
                </a:lnTo>
                <a:lnTo>
                  <a:pt x="0" y="1728550"/>
                </a:lnTo>
                <a:lnTo>
                  <a:pt x="488" y="1770021"/>
                </a:lnTo>
                <a:lnTo>
                  <a:pt x="2213" y="1811397"/>
                </a:lnTo>
                <a:lnTo>
                  <a:pt x="5166" y="1852663"/>
                </a:lnTo>
                <a:lnTo>
                  <a:pt x="9341" y="1893800"/>
                </a:lnTo>
                <a:lnTo>
                  <a:pt x="14727" y="1934792"/>
                </a:lnTo>
                <a:lnTo>
                  <a:pt x="21318" y="1975622"/>
                </a:lnTo>
                <a:lnTo>
                  <a:pt x="29105" y="2016272"/>
                </a:lnTo>
                <a:lnTo>
                  <a:pt x="38080" y="2056725"/>
                </a:lnTo>
                <a:lnTo>
                  <a:pt x="48235" y="2096964"/>
                </a:lnTo>
                <a:lnTo>
                  <a:pt x="59561" y="2136971"/>
                </a:lnTo>
                <a:lnTo>
                  <a:pt x="72050" y="2176731"/>
                </a:lnTo>
                <a:lnTo>
                  <a:pt x="85695" y="2216225"/>
                </a:lnTo>
                <a:lnTo>
                  <a:pt x="100487" y="2255436"/>
                </a:lnTo>
                <a:lnTo>
                  <a:pt x="116418" y="2294347"/>
                </a:lnTo>
                <a:lnTo>
                  <a:pt x="133479" y="2332941"/>
                </a:lnTo>
                <a:lnTo>
                  <a:pt x="151664" y="2371201"/>
                </a:lnTo>
                <a:lnTo>
                  <a:pt x="170962" y="2409109"/>
                </a:lnTo>
                <a:lnTo>
                  <a:pt x="191367" y="2446649"/>
                </a:lnTo>
                <a:lnTo>
                  <a:pt x="212870" y="2483803"/>
                </a:lnTo>
                <a:lnTo>
                  <a:pt x="235463" y="2520555"/>
                </a:lnTo>
                <a:lnTo>
                  <a:pt x="259138" y="2556886"/>
                </a:lnTo>
                <a:lnTo>
                  <a:pt x="283886" y="2592780"/>
                </a:lnTo>
                <a:lnTo>
                  <a:pt x="309700" y="2628219"/>
                </a:lnTo>
                <a:lnTo>
                  <a:pt x="336572" y="2663187"/>
                </a:lnTo>
                <a:lnTo>
                  <a:pt x="364492" y="2697666"/>
                </a:lnTo>
                <a:lnTo>
                  <a:pt x="393453" y="2731639"/>
                </a:lnTo>
                <a:lnTo>
                  <a:pt x="423448" y="2765089"/>
                </a:lnTo>
                <a:lnTo>
                  <a:pt x="454467" y="2797999"/>
                </a:lnTo>
                <a:lnTo>
                  <a:pt x="486502" y="2830351"/>
                </a:lnTo>
                <a:lnTo>
                  <a:pt x="519546" y="2862129"/>
                </a:lnTo>
                <a:lnTo>
                  <a:pt x="553590" y="2893315"/>
                </a:lnTo>
                <a:lnTo>
                  <a:pt x="588626" y="2923892"/>
                </a:lnTo>
                <a:lnTo>
                  <a:pt x="624645" y="2953843"/>
                </a:lnTo>
                <a:lnTo>
                  <a:pt x="661641" y="2983150"/>
                </a:lnTo>
                <a:lnTo>
                  <a:pt x="699604" y="3011797"/>
                </a:lnTo>
                <a:lnTo>
                  <a:pt x="738526" y="3039766"/>
                </a:lnTo>
                <a:lnTo>
                  <a:pt x="778400" y="3067041"/>
                </a:lnTo>
                <a:lnTo>
                  <a:pt x="819217" y="3093603"/>
                </a:lnTo>
                <a:lnTo>
                  <a:pt x="860968" y="3119437"/>
                </a:lnTo>
                <a:lnTo>
                  <a:pt x="903647" y="3144524"/>
                </a:lnTo>
                <a:lnTo>
                  <a:pt x="947243" y="3168847"/>
                </a:lnTo>
                <a:lnTo>
                  <a:pt x="991751" y="3192390"/>
                </a:lnTo>
                <a:lnTo>
                  <a:pt x="1037160" y="3215135"/>
                </a:lnTo>
                <a:lnTo>
                  <a:pt x="1083464" y="3237065"/>
                </a:lnTo>
                <a:lnTo>
                  <a:pt x="1130653" y="3258163"/>
                </a:lnTo>
                <a:lnTo>
                  <a:pt x="1178721" y="3278411"/>
                </a:lnTo>
                <a:lnTo>
                  <a:pt x="1227658" y="3297793"/>
                </a:lnTo>
                <a:lnTo>
                  <a:pt x="1277456" y="3316291"/>
                </a:lnTo>
                <a:lnTo>
                  <a:pt x="1324860" y="3332788"/>
                </a:lnTo>
                <a:lnTo>
                  <a:pt x="1372562" y="3348317"/>
                </a:lnTo>
                <a:lnTo>
                  <a:pt x="1420541" y="3362882"/>
                </a:lnTo>
                <a:lnTo>
                  <a:pt x="1468778" y="3376485"/>
                </a:lnTo>
                <a:lnTo>
                  <a:pt x="1517253" y="3389130"/>
                </a:lnTo>
                <a:lnTo>
                  <a:pt x="1565945" y="3400820"/>
                </a:lnTo>
                <a:lnTo>
                  <a:pt x="1614833" y="3411556"/>
                </a:lnTo>
                <a:lnTo>
                  <a:pt x="1663899" y="3421342"/>
                </a:lnTo>
                <a:lnTo>
                  <a:pt x="1713122" y="3430181"/>
                </a:lnTo>
                <a:lnTo>
                  <a:pt x="1762482" y="3438076"/>
                </a:lnTo>
                <a:lnTo>
                  <a:pt x="1811959" y="3445029"/>
                </a:lnTo>
                <a:lnTo>
                  <a:pt x="1861532" y="3451042"/>
                </a:lnTo>
                <a:lnTo>
                  <a:pt x="1911182" y="3456120"/>
                </a:lnTo>
                <a:lnTo>
                  <a:pt x="1960888" y="3460265"/>
                </a:lnTo>
                <a:lnTo>
                  <a:pt x="2010631" y="3463479"/>
                </a:lnTo>
                <a:lnTo>
                  <a:pt x="2060389" y="3465766"/>
                </a:lnTo>
                <a:lnTo>
                  <a:pt x="2110144" y="3467128"/>
                </a:lnTo>
                <a:lnTo>
                  <a:pt x="2159875" y="3467568"/>
                </a:lnTo>
                <a:lnTo>
                  <a:pt x="2209562" y="3467089"/>
                </a:lnTo>
                <a:lnTo>
                  <a:pt x="2259184" y="3465693"/>
                </a:lnTo>
                <a:lnTo>
                  <a:pt x="2308722" y="3463384"/>
                </a:lnTo>
                <a:lnTo>
                  <a:pt x="2358156" y="3460164"/>
                </a:lnTo>
                <a:lnTo>
                  <a:pt x="2407465" y="3456037"/>
                </a:lnTo>
                <a:lnTo>
                  <a:pt x="2456629" y="3451004"/>
                </a:lnTo>
                <a:lnTo>
                  <a:pt x="2505629" y="3445069"/>
                </a:lnTo>
                <a:lnTo>
                  <a:pt x="2554443" y="3438235"/>
                </a:lnTo>
                <a:lnTo>
                  <a:pt x="2603053" y="3430504"/>
                </a:lnTo>
                <a:lnTo>
                  <a:pt x="2651437" y="3421879"/>
                </a:lnTo>
                <a:lnTo>
                  <a:pt x="2699576" y="3412363"/>
                </a:lnTo>
                <a:lnTo>
                  <a:pt x="2747450" y="3401959"/>
                </a:lnTo>
                <a:lnTo>
                  <a:pt x="2795039" y="3390670"/>
                </a:lnTo>
                <a:lnTo>
                  <a:pt x="2842321" y="3378498"/>
                </a:lnTo>
                <a:lnTo>
                  <a:pt x="2889278" y="3365447"/>
                </a:lnTo>
                <a:lnTo>
                  <a:pt x="2935890" y="3351518"/>
                </a:lnTo>
                <a:lnTo>
                  <a:pt x="2982135" y="3336716"/>
                </a:lnTo>
                <a:lnTo>
                  <a:pt x="3027995" y="3321042"/>
                </a:lnTo>
                <a:lnTo>
                  <a:pt x="3073448" y="3304500"/>
                </a:lnTo>
                <a:lnTo>
                  <a:pt x="3118475" y="3287092"/>
                </a:lnTo>
                <a:lnTo>
                  <a:pt x="3163055" y="3268821"/>
                </a:lnTo>
                <a:lnTo>
                  <a:pt x="3207170" y="3249691"/>
                </a:lnTo>
                <a:lnTo>
                  <a:pt x="3250797" y="3229703"/>
                </a:lnTo>
                <a:lnTo>
                  <a:pt x="3293918" y="3208860"/>
                </a:lnTo>
                <a:lnTo>
                  <a:pt x="3336512" y="3187166"/>
                </a:lnTo>
                <a:lnTo>
                  <a:pt x="3378559" y="3164624"/>
                </a:lnTo>
                <a:lnTo>
                  <a:pt x="3420039" y="3141235"/>
                </a:lnTo>
                <a:lnTo>
                  <a:pt x="3460932" y="3117004"/>
                </a:lnTo>
                <a:lnTo>
                  <a:pt x="3501218" y="3091932"/>
                </a:lnTo>
                <a:lnTo>
                  <a:pt x="3540877" y="3066022"/>
                </a:lnTo>
                <a:lnTo>
                  <a:pt x="3579888" y="3039278"/>
                </a:lnTo>
                <a:lnTo>
                  <a:pt x="3618231" y="3011702"/>
                </a:lnTo>
                <a:lnTo>
                  <a:pt x="3655887" y="2983297"/>
                </a:lnTo>
                <a:lnTo>
                  <a:pt x="5258589" y="3483817"/>
                </a:lnTo>
                <a:close/>
              </a:path>
            </a:pathLst>
          </a:custGeom>
          <a:ln w="12954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00562" y="3929066"/>
            <a:ext cx="264731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3600" b="1" spc="30" dirty="0">
                <a:solidFill>
                  <a:srgbClr val="3E3E3E"/>
                </a:solidFill>
                <a:latin typeface="Arial"/>
                <a:cs typeface="Arial"/>
              </a:rPr>
              <a:t>They’re  </a:t>
            </a:r>
            <a:r>
              <a:rPr sz="3600" b="1" spc="95" dirty="0">
                <a:solidFill>
                  <a:srgbClr val="3E3E3E"/>
                </a:solidFill>
                <a:latin typeface="Arial"/>
                <a:cs typeface="Arial"/>
              </a:rPr>
              <a:t>digitally  </a:t>
            </a:r>
            <a:r>
              <a:rPr sz="3600" b="1" spc="65" dirty="0">
                <a:solidFill>
                  <a:srgbClr val="3E3E3E"/>
                </a:solidFill>
                <a:latin typeface="Arial"/>
                <a:cs typeface="Arial"/>
              </a:rPr>
              <a:t>com</a:t>
            </a:r>
            <a:r>
              <a:rPr sz="3600" b="1" spc="75" dirty="0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sz="3600" b="1" spc="190" dirty="0">
                <a:solidFill>
                  <a:srgbClr val="3E3E3E"/>
                </a:solidFill>
                <a:latin typeface="Arial"/>
                <a:cs typeface="Arial"/>
              </a:rPr>
              <a:t>eten</a:t>
            </a:r>
            <a:r>
              <a:rPr sz="3600" b="1" spc="90" dirty="0">
                <a:solidFill>
                  <a:srgbClr val="3E3E3E"/>
                </a:solidFill>
                <a:latin typeface="Arial"/>
                <a:cs typeface="Arial"/>
              </a:rPr>
              <a:t>t!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274" y="495339"/>
            <a:ext cx="4857750" cy="2769870"/>
          </a:xfrm>
          <a:custGeom>
            <a:avLst/>
            <a:gdLst/>
            <a:ahLst/>
            <a:cxnLst/>
            <a:rect l="l" t="t" r="r" b="b"/>
            <a:pathLst>
              <a:path w="4857750" h="2769870">
                <a:moveTo>
                  <a:pt x="2859118" y="0"/>
                </a:moveTo>
                <a:lnTo>
                  <a:pt x="2808193" y="501"/>
                </a:lnTo>
                <a:lnTo>
                  <a:pt x="2757190" y="1910"/>
                </a:lnTo>
                <a:lnTo>
                  <a:pt x="2706134" y="4234"/>
                </a:lnTo>
                <a:lnTo>
                  <a:pt x="2655049" y="7480"/>
                </a:lnTo>
                <a:lnTo>
                  <a:pt x="2603958" y="11652"/>
                </a:lnTo>
                <a:lnTo>
                  <a:pt x="2552885" y="16758"/>
                </a:lnTo>
                <a:lnTo>
                  <a:pt x="2501854" y="22805"/>
                </a:lnTo>
                <a:lnTo>
                  <a:pt x="2450890" y="29797"/>
                </a:lnTo>
                <a:lnTo>
                  <a:pt x="2400015" y="37742"/>
                </a:lnTo>
                <a:lnTo>
                  <a:pt x="2349254" y="46646"/>
                </a:lnTo>
                <a:lnTo>
                  <a:pt x="2298632" y="56515"/>
                </a:lnTo>
                <a:lnTo>
                  <a:pt x="2248170" y="67356"/>
                </a:lnTo>
                <a:lnTo>
                  <a:pt x="2197895" y="79174"/>
                </a:lnTo>
                <a:lnTo>
                  <a:pt x="2147829" y="91977"/>
                </a:lnTo>
                <a:lnTo>
                  <a:pt x="2097996" y="105770"/>
                </a:lnTo>
                <a:lnTo>
                  <a:pt x="2048421" y="120559"/>
                </a:lnTo>
                <a:lnTo>
                  <a:pt x="1994140" y="138014"/>
                </a:lnTo>
                <a:lnTo>
                  <a:pt x="1940973" y="156446"/>
                </a:lnTo>
                <a:lnTo>
                  <a:pt x="1888932" y="175833"/>
                </a:lnTo>
                <a:lnTo>
                  <a:pt x="1838029" y="196153"/>
                </a:lnTo>
                <a:lnTo>
                  <a:pt x="1788277" y="217383"/>
                </a:lnTo>
                <a:lnTo>
                  <a:pt x="1739688" y="239501"/>
                </a:lnTo>
                <a:lnTo>
                  <a:pt x="1692275" y="262483"/>
                </a:lnTo>
                <a:lnTo>
                  <a:pt x="1646050" y="286309"/>
                </a:lnTo>
                <a:lnTo>
                  <a:pt x="1601025" y="310954"/>
                </a:lnTo>
                <a:lnTo>
                  <a:pt x="1557213" y="336397"/>
                </a:lnTo>
                <a:lnTo>
                  <a:pt x="1514626" y="362615"/>
                </a:lnTo>
                <a:lnTo>
                  <a:pt x="1473278" y="389585"/>
                </a:lnTo>
                <a:lnTo>
                  <a:pt x="1433179" y="417285"/>
                </a:lnTo>
                <a:lnTo>
                  <a:pt x="1394343" y="445692"/>
                </a:lnTo>
                <a:lnTo>
                  <a:pt x="1356783" y="474785"/>
                </a:lnTo>
                <a:lnTo>
                  <a:pt x="1320509" y="504539"/>
                </a:lnTo>
                <a:lnTo>
                  <a:pt x="1285536" y="534933"/>
                </a:lnTo>
                <a:lnTo>
                  <a:pt x="1251876" y="565945"/>
                </a:lnTo>
                <a:lnTo>
                  <a:pt x="1219540" y="597551"/>
                </a:lnTo>
                <a:lnTo>
                  <a:pt x="1188542" y="629729"/>
                </a:lnTo>
                <a:lnTo>
                  <a:pt x="1158893" y="662457"/>
                </a:lnTo>
                <a:lnTo>
                  <a:pt x="1130607" y="695712"/>
                </a:lnTo>
                <a:lnTo>
                  <a:pt x="1103695" y="729472"/>
                </a:lnTo>
                <a:lnTo>
                  <a:pt x="1078171" y="763713"/>
                </a:lnTo>
                <a:lnTo>
                  <a:pt x="1054046" y="798415"/>
                </a:lnTo>
                <a:lnTo>
                  <a:pt x="1031333" y="833553"/>
                </a:lnTo>
                <a:lnTo>
                  <a:pt x="1010045" y="869105"/>
                </a:lnTo>
                <a:lnTo>
                  <a:pt x="990193" y="905049"/>
                </a:lnTo>
                <a:lnTo>
                  <a:pt x="971791" y="941363"/>
                </a:lnTo>
                <a:lnTo>
                  <a:pt x="954851" y="978024"/>
                </a:lnTo>
                <a:lnTo>
                  <a:pt x="939385" y="1015008"/>
                </a:lnTo>
                <a:lnTo>
                  <a:pt x="925405" y="1052295"/>
                </a:lnTo>
                <a:lnTo>
                  <a:pt x="912925" y="1089861"/>
                </a:lnTo>
                <a:lnTo>
                  <a:pt x="901956" y="1127683"/>
                </a:lnTo>
                <a:lnTo>
                  <a:pt x="892512" y="1165740"/>
                </a:lnTo>
                <a:lnTo>
                  <a:pt x="884603" y="1204008"/>
                </a:lnTo>
                <a:lnTo>
                  <a:pt x="878244" y="1242465"/>
                </a:lnTo>
                <a:lnTo>
                  <a:pt x="873446" y="1281089"/>
                </a:lnTo>
                <a:lnTo>
                  <a:pt x="870214" y="1320036"/>
                </a:lnTo>
                <a:lnTo>
                  <a:pt x="868584" y="1358747"/>
                </a:lnTo>
                <a:lnTo>
                  <a:pt x="868559" y="1398089"/>
                </a:lnTo>
                <a:lnTo>
                  <a:pt x="870131" y="1436979"/>
                </a:lnTo>
                <a:lnTo>
                  <a:pt x="873311" y="1475919"/>
                </a:lnTo>
                <a:lnTo>
                  <a:pt x="878143" y="1515069"/>
                </a:lnTo>
                <a:lnTo>
                  <a:pt x="884622" y="1554228"/>
                </a:lnTo>
                <a:lnTo>
                  <a:pt x="892763" y="1593373"/>
                </a:lnTo>
                <a:lnTo>
                  <a:pt x="902577" y="1632482"/>
                </a:lnTo>
                <a:lnTo>
                  <a:pt x="914077" y="1671532"/>
                </a:lnTo>
                <a:lnTo>
                  <a:pt x="927275" y="1710501"/>
                </a:lnTo>
                <a:lnTo>
                  <a:pt x="942183" y="1749366"/>
                </a:lnTo>
                <a:lnTo>
                  <a:pt x="958815" y="1788105"/>
                </a:lnTo>
                <a:lnTo>
                  <a:pt x="977182" y="1826695"/>
                </a:lnTo>
                <a:lnTo>
                  <a:pt x="997298" y="1865113"/>
                </a:lnTo>
                <a:lnTo>
                  <a:pt x="1019173" y="1903338"/>
                </a:lnTo>
                <a:lnTo>
                  <a:pt x="1042822" y="1941345"/>
                </a:lnTo>
                <a:lnTo>
                  <a:pt x="0" y="2769449"/>
                </a:lnTo>
                <a:lnTo>
                  <a:pt x="1480502" y="2371558"/>
                </a:lnTo>
                <a:lnTo>
                  <a:pt x="4246137" y="2371558"/>
                </a:lnTo>
                <a:lnTo>
                  <a:pt x="4252740" y="2367251"/>
                </a:lnTo>
                <a:lnTo>
                  <a:pt x="4292838" y="2339551"/>
                </a:lnTo>
                <a:lnTo>
                  <a:pt x="4331674" y="2311143"/>
                </a:lnTo>
                <a:lnTo>
                  <a:pt x="4369235" y="2282051"/>
                </a:lnTo>
                <a:lnTo>
                  <a:pt x="4405508" y="2252297"/>
                </a:lnTo>
                <a:lnTo>
                  <a:pt x="4440481" y="2221903"/>
                </a:lnTo>
                <a:lnTo>
                  <a:pt x="4474141" y="2190891"/>
                </a:lnTo>
                <a:lnTo>
                  <a:pt x="4506477" y="2159285"/>
                </a:lnTo>
                <a:lnTo>
                  <a:pt x="4537475" y="2127107"/>
                </a:lnTo>
                <a:lnTo>
                  <a:pt x="4567124" y="2094379"/>
                </a:lnTo>
                <a:lnTo>
                  <a:pt x="4595410" y="2061124"/>
                </a:lnTo>
                <a:lnTo>
                  <a:pt x="4622322" y="2027364"/>
                </a:lnTo>
                <a:lnTo>
                  <a:pt x="4647846" y="1993122"/>
                </a:lnTo>
                <a:lnTo>
                  <a:pt x="4671971" y="1958421"/>
                </a:lnTo>
                <a:lnTo>
                  <a:pt x="4694684" y="1923283"/>
                </a:lnTo>
                <a:lnTo>
                  <a:pt x="4715973" y="1887731"/>
                </a:lnTo>
                <a:lnTo>
                  <a:pt x="4735825" y="1851787"/>
                </a:lnTo>
                <a:lnTo>
                  <a:pt x="4754227" y="1815473"/>
                </a:lnTo>
                <a:lnTo>
                  <a:pt x="4771167" y="1778812"/>
                </a:lnTo>
                <a:lnTo>
                  <a:pt x="4786634" y="1741828"/>
                </a:lnTo>
                <a:lnTo>
                  <a:pt x="4800613" y="1704541"/>
                </a:lnTo>
                <a:lnTo>
                  <a:pt x="4813094" y="1666975"/>
                </a:lnTo>
                <a:lnTo>
                  <a:pt x="4824063" y="1629153"/>
                </a:lnTo>
                <a:lnTo>
                  <a:pt x="4833508" y="1591096"/>
                </a:lnTo>
                <a:lnTo>
                  <a:pt x="4841416" y="1552828"/>
                </a:lnTo>
                <a:lnTo>
                  <a:pt x="4847776" y="1514371"/>
                </a:lnTo>
                <a:lnTo>
                  <a:pt x="4852574" y="1475747"/>
                </a:lnTo>
                <a:lnTo>
                  <a:pt x="4855806" y="1436800"/>
                </a:lnTo>
                <a:lnTo>
                  <a:pt x="4857437" y="1398089"/>
                </a:lnTo>
                <a:lnTo>
                  <a:pt x="4857462" y="1358747"/>
                </a:lnTo>
                <a:lnTo>
                  <a:pt x="4855890" y="1319857"/>
                </a:lnTo>
                <a:lnTo>
                  <a:pt x="4852710" y="1280917"/>
                </a:lnTo>
                <a:lnTo>
                  <a:pt x="4847879" y="1241767"/>
                </a:lnTo>
                <a:lnTo>
                  <a:pt x="4841399" y="1202608"/>
                </a:lnTo>
                <a:lnTo>
                  <a:pt x="4833259" y="1163463"/>
                </a:lnTo>
                <a:lnTo>
                  <a:pt x="4823445" y="1124354"/>
                </a:lnTo>
                <a:lnTo>
                  <a:pt x="4811945" y="1085304"/>
                </a:lnTo>
                <a:lnTo>
                  <a:pt x="4798747" y="1046335"/>
                </a:lnTo>
                <a:lnTo>
                  <a:pt x="4783839" y="1007470"/>
                </a:lnTo>
                <a:lnTo>
                  <a:pt x="4767207" y="968731"/>
                </a:lnTo>
                <a:lnTo>
                  <a:pt x="4748840" y="930141"/>
                </a:lnTo>
                <a:lnTo>
                  <a:pt x="4728725" y="891723"/>
                </a:lnTo>
                <a:lnTo>
                  <a:pt x="4706849" y="853498"/>
                </a:lnTo>
                <a:lnTo>
                  <a:pt x="4683201" y="815490"/>
                </a:lnTo>
                <a:lnTo>
                  <a:pt x="4660491" y="781635"/>
                </a:lnTo>
                <a:lnTo>
                  <a:pt x="4636628" y="748404"/>
                </a:lnTo>
                <a:lnTo>
                  <a:pt x="4611637" y="715805"/>
                </a:lnTo>
                <a:lnTo>
                  <a:pt x="4585540" y="683843"/>
                </a:lnTo>
                <a:lnTo>
                  <a:pt x="4558362" y="652525"/>
                </a:lnTo>
                <a:lnTo>
                  <a:pt x="4530127" y="621856"/>
                </a:lnTo>
                <a:lnTo>
                  <a:pt x="4500859" y="591844"/>
                </a:lnTo>
                <a:lnTo>
                  <a:pt x="4470582" y="562495"/>
                </a:lnTo>
                <a:lnTo>
                  <a:pt x="4439319" y="533814"/>
                </a:lnTo>
                <a:lnTo>
                  <a:pt x="4407094" y="505809"/>
                </a:lnTo>
                <a:lnTo>
                  <a:pt x="4373931" y="478486"/>
                </a:lnTo>
                <a:lnTo>
                  <a:pt x="4339855" y="451850"/>
                </a:lnTo>
                <a:lnTo>
                  <a:pt x="4304889" y="425908"/>
                </a:lnTo>
                <a:lnTo>
                  <a:pt x="4269057" y="400667"/>
                </a:lnTo>
                <a:lnTo>
                  <a:pt x="4232383" y="376132"/>
                </a:lnTo>
                <a:lnTo>
                  <a:pt x="4194890" y="352311"/>
                </a:lnTo>
                <a:lnTo>
                  <a:pt x="4156603" y="329209"/>
                </a:lnTo>
                <a:lnTo>
                  <a:pt x="4117546" y="306833"/>
                </a:lnTo>
                <a:lnTo>
                  <a:pt x="4077742" y="285188"/>
                </a:lnTo>
                <a:lnTo>
                  <a:pt x="4037216" y="264282"/>
                </a:lnTo>
                <a:lnTo>
                  <a:pt x="3995991" y="244120"/>
                </a:lnTo>
                <a:lnTo>
                  <a:pt x="3954091" y="224710"/>
                </a:lnTo>
                <a:lnTo>
                  <a:pt x="3911541" y="206056"/>
                </a:lnTo>
                <a:lnTo>
                  <a:pt x="3868363" y="188166"/>
                </a:lnTo>
                <a:lnTo>
                  <a:pt x="3824582" y="171046"/>
                </a:lnTo>
                <a:lnTo>
                  <a:pt x="3780222" y="154701"/>
                </a:lnTo>
                <a:lnTo>
                  <a:pt x="3735307" y="139139"/>
                </a:lnTo>
                <a:lnTo>
                  <a:pt x="3689860" y="124366"/>
                </a:lnTo>
                <a:lnTo>
                  <a:pt x="3643906" y="110388"/>
                </a:lnTo>
                <a:lnTo>
                  <a:pt x="3597468" y="97211"/>
                </a:lnTo>
                <a:lnTo>
                  <a:pt x="3550570" y="84842"/>
                </a:lnTo>
                <a:lnTo>
                  <a:pt x="3503237" y="73287"/>
                </a:lnTo>
                <a:lnTo>
                  <a:pt x="3455491" y="62551"/>
                </a:lnTo>
                <a:lnTo>
                  <a:pt x="3407358" y="52643"/>
                </a:lnTo>
                <a:lnTo>
                  <a:pt x="3358860" y="43567"/>
                </a:lnTo>
                <a:lnTo>
                  <a:pt x="3310023" y="35330"/>
                </a:lnTo>
                <a:lnTo>
                  <a:pt x="3260869" y="27939"/>
                </a:lnTo>
                <a:lnTo>
                  <a:pt x="3211422" y="21399"/>
                </a:lnTo>
                <a:lnTo>
                  <a:pt x="3161708" y="15718"/>
                </a:lnTo>
                <a:lnTo>
                  <a:pt x="3111748" y="10900"/>
                </a:lnTo>
                <a:lnTo>
                  <a:pt x="3061568" y="6954"/>
                </a:lnTo>
                <a:lnTo>
                  <a:pt x="3011191" y="3884"/>
                </a:lnTo>
                <a:lnTo>
                  <a:pt x="2960641" y="1698"/>
                </a:lnTo>
                <a:lnTo>
                  <a:pt x="2909942" y="401"/>
                </a:lnTo>
                <a:lnTo>
                  <a:pt x="2859118" y="0"/>
                </a:lnTo>
                <a:close/>
              </a:path>
              <a:path w="4857750" h="2769870">
                <a:moveTo>
                  <a:pt x="4246137" y="2371558"/>
                </a:moveTo>
                <a:lnTo>
                  <a:pt x="1480502" y="2371558"/>
                </a:lnTo>
                <a:lnTo>
                  <a:pt x="1519106" y="2396553"/>
                </a:lnTo>
                <a:lnTo>
                  <a:pt x="1558489" y="2420738"/>
                </a:lnTo>
                <a:lnTo>
                  <a:pt x="1598625" y="2444110"/>
                </a:lnTo>
                <a:lnTo>
                  <a:pt x="1639489" y="2466665"/>
                </a:lnTo>
                <a:lnTo>
                  <a:pt x="1681055" y="2488400"/>
                </a:lnTo>
                <a:lnTo>
                  <a:pt x="1723298" y="2509313"/>
                </a:lnTo>
                <a:lnTo>
                  <a:pt x="1766193" y="2529400"/>
                </a:lnTo>
                <a:lnTo>
                  <a:pt x="1809715" y="2548658"/>
                </a:lnTo>
                <a:lnTo>
                  <a:pt x="1853837" y="2567085"/>
                </a:lnTo>
                <a:lnTo>
                  <a:pt x="1898536" y="2584677"/>
                </a:lnTo>
                <a:lnTo>
                  <a:pt x="1943785" y="2601431"/>
                </a:lnTo>
                <a:lnTo>
                  <a:pt x="1989559" y="2617344"/>
                </a:lnTo>
                <a:lnTo>
                  <a:pt x="2035833" y="2632414"/>
                </a:lnTo>
                <a:lnTo>
                  <a:pt x="2082582" y="2646636"/>
                </a:lnTo>
                <a:lnTo>
                  <a:pt x="2129780" y="2660008"/>
                </a:lnTo>
                <a:lnTo>
                  <a:pt x="2177401" y="2672527"/>
                </a:lnTo>
                <a:lnTo>
                  <a:pt x="2225422" y="2684190"/>
                </a:lnTo>
                <a:lnTo>
                  <a:pt x="2273815" y="2694994"/>
                </a:lnTo>
                <a:lnTo>
                  <a:pt x="2322557" y="2704935"/>
                </a:lnTo>
                <a:lnTo>
                  <a:pt x="2371621" y="2714012"/>
                </a:lnTo>
                <a:lnTo>
                  <a:pt x="2420983" y="2722219"/>
                </a:lnTo>
                <a:lnTo>
                  <a:pt x="2470617" y="2729556"/>
                </a:lnTo>
                <a:lnTo>
                  <a:pt x="2520497" y="2736018"/>
                </a:lnTo>
                <a:lnTo>
                  <a:pt x="2570599" y="2741602"/>
                </a:lnTo>
                <a:lnTo>
                  <a:pt x="2620897" y="2746306"/>
                </a:lnTo>
                <a:lnTo>
                  <a:pt x="2671365" y="2750126"/>
                </a:lnTo>
                <a:lnTo>
                  <a:pt x="2721979" y="2753060"/>
                </a:lnTo>
                <a:lnTo>
                  <a:pt x="2772713" y="2755104"/>
                </a:lnTo>
                <a:lnTo>
                  <a:pt x="2823542" y="2756255"/>
                </a:lnTo>
                <a:lnTo>
                  <a:pt x="2874440" y="2756511"/>
                </a:lnTo>
                <a:lnTo>
                  <a:pt x="2925383" y="2755867"/>
                </a:lnTo>
                <a:lnTo>
                  <a:pt x="2976344" y="2754322"/>
                </a:lnTo>
                <a:lnTo>
                  <a:pt x="3027299" y="2751871"/>
                </a:lnTo>
                <a:lnTo>
                  <a:pt x="3078222" y="2748513"/>
                </a:lnTo>
                <a:lnTo>
                  <a:pt x="3129088" y="2744244"/>
                </a:lnTo>
                <a:lnTo>
                  <a:pt x="3179872" y="2739060"/>
                </a:lnTo>
                <a:lnTo>
                  <a:pt x="3230547" y="2732959"/>
                </a:lnTo>
                <a:lnTo>
                  <a:pt x="3281090" y="2725938"/>
                </a:lnTo>
                <a:lnTo>
                  <a:pt x="3331474" y="2717994"/>
                </a:lnTo>
                <a:lnTo>
                  <a:pt x="3381675" y="2709124"/>
                </a:lnTo>
                <a:lnTo>
                  <a:pt x="3431666" y="2699324"/>
                </a:lnTo>
                <a:lnTo>
                  <a:pt x="3481423" y="2688591"/>
                </a:lnTo>
                <a:lnTo>
                  <a:pt x="3530921" y="2676923"/>
                </a:lnTo>
                <a:lnTo>
                  <a:pt x="3580133" y="2664317"/>
                </a:lnTo>
                <a:lnTo>
                  <a:pt x="3629035" y="2650769"/>
                </a:lnTo>
                <a:lnTo>
                  <a:pt x="3677602" y="2636277"/>
                </a:lnTo>
                <a:lnTo>
                  <a:pt x="3731882" y="2618822"/>
                </a:lnTo>
                <a:lnTo>
                  <a:pt x="3785048" y="2600390"/>
                </a:lnTo>
                <a:lnTo>
                  <a:pt x="3837088" y="2581003"/>
                </a:lnTo>
                <a:lnTo>
                  <a:pt x="3887991" y="2560683"/>
                </a:lnTo>
                <a:lnTo>
                  <a:pt x="3937742" y="2539453"/>
                </a:lnTo>
                <a:lnTo>
                  <a:pt x="3986331" y="2517335"/>
                </a:lnTo>
                <a:lnTo>
                  <a:pt x="4033744" y="2494352"/>
                </a:lnTo>
                <a:lnTo>
                  <a:pt x="4079969" y="2470527"/>
                </a:lnTo>
                <a:lnTo>
                  <a:pt x="4124993" y="2445882"/>
                </a:lnTo>
                <a:lnTo>
                  <a:pt x="4168805" y="2420439"/>
                </a:lnTo>
                <a:lnTo>
                  <a:pt x="4211391" y="2394221"/>
                </a:lnTo>
                <a:lnTo>
                  <a:pt x="4246137" y="2371558"/>
                </a:lnTo>
                <a:close/>
              </a:path>
            </a:pathLst>
          </a:custGeom>
          <a:solidFill>
            <a:srgbClr val="76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274" y="495339"/>
            <a:ext cx="4857750" cy="2769870"/>
          </a:xfrm>
          <a:custGeom>
            <a:avLst/>
            <a:gdLst/>
            <a:ahLst/>
            <a:cxnLst/>
            <a:rect l="l" t="t" r="r" b="b"/>
            <a:pathLst>
              <a:path w="4857750" h="2769870">
                <a:moveTo>
                  <a:pt x="0" y="2769449"/>
                </a:moveTo>
                <a:lnTo>
                  <a:pt x="1042822" y="1941345"/>
                </a:lnTo>
                <a:lnTo>
                  <a:pt x="1019173" y="1903338"/>
                </a:lnTo>
                <a:lnTo>
                  <a:pt x="997298" y="1865113"/>
                </a:lnTo>
                <a:lnTo>
                  <a:pt x="977182" y="1826695"/>
                </a:lnTo>
                <a:lnTo>
                  <a:pt x="958815" y="1788105"/>
                </a:lnTo>
                <a:lnTo>
                  <a:pt x="942183" y="1749366"/>
                </a:lnTo>
                <a:lnTo>
                  <a:pt x="927275" y="1710501"/>
                </a:lnTo>
                <a:lnTo>
                  <a:pt x="914077" y="1671532"/>
                </a:lnTo>
                <a:lnTo>
                  <a:pt x="902577" y="1632482"/>
                </a:lnTo>
                <a:lnTo>
                  <a:pt x="892763" y="1593373"/>
                </a:lnTo>
                <a:lnTo>
                  <a:pt x="884622" y="1554228"/>
                </a:lnTo>
                <a:lnTo>
                  <a:pt x="878143" y="1515069"/>
                </a:lnTo>
                <a:lnTo>
                  <a:pt x="873311" y="1475919"/>
                </a:lnTo>
                <a:lnTo>
                  <a:pt x="870116" y="1436800"/>
                </a:lnTo>
                <a:lnTo>
                  <a:pt x="868544" y="1397735"/>
                </a:lnTo>
                <a:lnTo>
                  <a:pt x="868584" y="1358747"/>
                </a:lnTo>
                <a:lnTo>
                  <a:pt x="870222" y="1319857"/>
                </a:lnTo>
                <a:lnTo>
                  <a:pt x="873446" y="1281089"/>
                </a:lnTo>
                <a:lnTo>
                  <a:pt x="878244" y="1242465"/>
                </a:lnTo>
                <a:lnTo>
                  <a:pt x="884603" y="1204008"/>
                </a:lnTo>
                <a:lnTo>
                  <a:pt x="892512" y="1165740"/>
                </a:lnTo>
                <a:lnTo>
                  <a:pt x="901956" y="1127683"/>
                </a:lnTo>
                <a:lnTo>
                  <a:pt x="912925" y="1089861"/>
                </a:lnTo>
                <a:lnTo>
                  <a:pt x="925405" y="1052295"/>
                </a:lnTo>
                <a:lnTo>
                  <a:pt x="939385" y="1015008"/>
                </a:lnTo>
                <a:lnTo>
                  <a:pt x="954851" y="978024"/>
                </a:lnTo>
                <a:lnTo>
                  <a:pt x="971791" y="941363"/>
                </a:lnTo>
                <a:lnTo>
                  <a:pt x="990193" y="905049"/>
                </a:lnTo>
                <a:lnTo>
                  <a:pt x="1010045" y="869105"/>
                </a:lnTo>
                <a:lnTo>
                  <a:pt x="1031333" y="833553"/>
                </a:lnTo>
                <a:lnTo>
                  <a:pt x="1054046" y="798415"/>
                </a:lnTo>
                <a:lnTo>
                  <a:pt x="1078171" y="763713"/>
                </a:lnTo>
                <a:lnTo>
                  <a:pt x="1103695" y="729472"/>
                </a:lnTo>
                <a:lnTo>
                  <a:pt x="1130607" y="695712"/>
                </a:lnTo>
                <a:lnTo>
                  <a:pt x="1158893" y="662457"/>
                </a:lnTo>
                <a:lnTo>
                  <a:pt x="1188542" y="629729"/>
                </a:lnTo>
                <a:lnTo>
                  <a:pt x="1219540" y="597551"/>
                </a:lnTo>
                <a:lnTo>
                  <a:pt x="1251876" y="565945"/>
                </a:lnTo>
                <a:lnTo>
                  <a:pt x="1285536" y="534933"/>
                </a:lnTo>
                <a:lnTo>
                  <a:pt x="1320509" y="504539"/>
                </a:lnTo>
                <a:lnTo>
                  <a:pt x="1356783" y="474785"/>
                </a:lnTo>
                <a:lnTo>
                  <a:pt x="1394343" y="445692"/>
                </a:lnTo>
                <a:lnTo>
                  <a:pt x="1433179" y="417285"/>
                </a:lnTo>
                <a:lnTo>
                  <a:pt x="1473278" y="389585"/>
                </a:lnTo>
                <a:lnTo>
                  <a:pt x="1514626" y="362615"/>
                </a:lnTo>
                <a:lnTo>
                  <a:pt x="1557213" y="336397"/>
                </a:lnTo>
                <a:lnTo>
                  <a:pt x="1601025" y="310954"/>
                </a:lnTo>
                <a:lnTo>
                  <a:pt x="1646050" y="286309"/>
                </a:lnTo>
                <a:lnTo>
                  <a:pt x="1692275" y="262483"/>
                </a:lnTo>
                <a:lnTo>
                  <a:pt x="1739688" y="239501"/>
                </a:lnTo>
                <a:lnTo>
                  <a:pt x="1788277" y="217383"/>
                </a:lnTo>
                <a:lnTo>
                  <a:pt x="1838029" y="196153"/>
                </a:lnTo>
                <a:lnTo>
                  <a:pt x="1888932" y="175833"/>
                </a:lnTo>
                <a:lnTo>
                  <a:pt x="1940973" y="156446"/>
                </a:lnTo>
                <a:lnTo>
                  <a:pt x="1994140" y="138014"/>
                </a:lnTo>
                <a:lnTo>
                  <a:pt x="2048421" y="120559"/>
                </a:lnTo>
                <a:lnTo>
                  <a:pt x="2097996" y="105770"/>
                </a:lnTo>
                <a:lnTo>
                  <a:pt x="2147829" y="91977"/>
                </a:lnTo>
                <a:lnTo>
                  <a:pt x="2197895" y="79174"/>
                </a:lnTo>
                <a:lnTo>
                  <a:pt x="2248170" y="67356"/>
                </a:lnTo>
                <a:lnTo>
                  <a:pt x="2298632" y="56515"/>
                </a:lnTo>
                <a:lnTo>
                  <a:pt x="2349254" y="46646"/>
                </a:lnTo>
                <a:lnTo>
                  <a:pt x="2400015" y="37742"/>
                </a:lnTo>
                <a:lnTo>
                  <a:pt x="2450890" y="29797"/>
                </a:lnTo>
                <a:lnTo>
                  <a:pt x="2501854" y="22805"/>
                </a:lnTo>
                <a:lnTo>
                  <a:pt x="2552885" y="16758"/>
                </a:lnTo>
                <a:lnTo>
                  <a:pt x="2603958" y="11652"/>
                </a:lnTo>
                <a:lnTo>
                  <a:pt x="2655049" y="7480"/>
                </a:lnTo>
                <a:lnTo>
                  <a:pt x="2706134" y="4234"/>
                </a:lnTo>
                <a:lnTo>
                  <a:pt x="2757190" y="1910"/>
                </a:lnTo>
                <a:lnTo>
                  <a:pt x="2808193" y="501"/>
                </a:lnTo>
                <a:lnTo>
                  <a:pt x="2859118" y="0"/>
                </a:lnTo>
                <a:lnTo>
                  <a:pt x="2909942" y="401"/>
                </a:lnTo>
                <a:lnTo>
                  <a:pt x="2960641" y="1698"/>
                </a:lnTo>
                <a:lnTo>
                  <a:pt x="3011191" y="3884"/>
                </a:lnTo>
                <a:lnTo>
                  <a:pt x="3061568" y="6954"/>
                </a:lnTo>
                <a:lnTo>
                  <a:pt x="3111748" y="10900"/>
                </a:lnTo>
                <a:lnTo>
                  <a:pt x="3161708" y="15718"/>
                </a:lnTo>
                <a:lnTo>
                  <a:pt x="3211422" y="21399"/>
                </a:lnTo>
                <a:lnTo>
                  <a:pt x="3260869" y="27939"/>
                </a:lnTo>
                <a:lnTo>
                  <a:pt x="3310023" y="35330"/>
                </a:lnTo>
                <a:lnTo>
                  <a:pt x="3358860" y="43567"/>
                </a:lnTo>
                <a:lnTo>
                  <a:pt x="3407358" y="52643"/>
                </a:lnTo>
                <a:lnTo>
                  <a:pt x="3455491" y="62551"/>
                </a:lnTo>
                <a:lnTo>
                  <a:pt x="3503237" y="73287"/>
                </a:lnTo>
                <a:lnTo>
                  <a:pt x="3550570" y="84842"/>
                </a:lnTo>
                <a:lnTo>
                  <a:pt x="3597468" y="97211"/>
                </a:lnTo>
                <a:lnTo>
                  <a:pt x="3643906" y="110388"/>
                </a:lnTo>
                <a:lnTo>
                  <a:pt x="3689860" y="124366"/>
                </a:lnTo>
                <a:lnTo>
                  <a:pt x="3735307" y="139139"/>
                </a:lnTo>
                <a:lnTo>
                  <a:pt x="3780222" y="154701"/>
                </a:lnTo>
                <a:lnTo>
                  <a:pt x="3824582" y="171046"/>
                </a:lnTo>
                <a:lnTo>
                  <a:pt x="3868363" y="188166"/>
                </a:lnTo>
                <a:lnTo>
                  <a:pt x="3911541" y="206056"/>
                </a:lnTo>
                <a:lnTo>
                  <a:pt x="3954091" y="224710"/>
                </a:lnTo>
                <a:lnTo>
                  <a:pt x="3995991" y="244120"/>
                </a:lnTo>
                <a:lnTo>
                  <a:pt x="4037216" y="264282"/>
                </a:lnTo>
                <a:lnTo>
                  <a:pt x="4077742" y="285188"/>
                </a:lnTo>
                <a:lnTo>
                  <a:pt x="4117546" y="306833"/>
                </a:lnTo>
                <a:lnTo>
                  <a:pt x="4156603" y="329209"/>
                </a:lnTo>
                <a:lnTo>
                  <a:pt x="4194890" y="352311"/>
                </a:lnTo>
                <a:lnTo>
                  <a:pt x="4232383" y="376132"/>
                </a:lnTo>
                <a:lnTo>
                  <a:pt x="4269057" y="400667"/>
                </a:lnTo>
                <a:lnTo>
                  <a:pt x="4304889" y="425908"/>
                </a:lnTo>
                <a:lnTo>
                  <a:pt x="4339855" y="451850"/>
                </a:lnTo>
                <a:lnTo>
                  <a:pt x="4373931" y="478486"/>
                </a:lnTo>
                <a:lnTo>
                  <a:pt x="4407094" y="505809"/>
                </a:lnTo>
                <a:lnTo>
                  <a:pt x="4439319" y="533814"/>
                </a:lnTo>
                <a:lnTo>
                  <a:pt x="4470582" y="562495"/>
                </a:lnTo>
                <a:lnTo>
                  <a:pt x="4500859" y="591844"/>
                </a:lnTo>
                <a:lnTo>
                  <a:pt x="4530127" y="621856"/>
                </a:lnTo>
                <a:lnTo>
                  <a:pt x="4558362" y="652525"/>
                </a:lnTo>
                <a:lnTo>
                  <a:pt x="4585540" y="683843"/>
                </a:lnTo>
                <a:lnTo>
                  <a:pt x="4611637" y="715805"/>
                </a:lnTo>
                <a:lnTo>
                  <a:pt x="4636628" y="748404"/>
                </a:lnTo>
                <a:lnTo>
                  <a:pt x="4660491" y="781635"/>
                </a:lnTo>
                <a:lnTo>
                  <a:pt x="4683201" y="815490"/>
                </a:lnTo>
                <a:lnTo>
                  <a:pt x="4706849" y="853498"/>
                </a:lnTo>
                <a:lnTo>
                  <a:pt x="4728725" y="891723"/>
                </a:lnTo>
                <a:lnTo>
                  <a:pt x="4748840" y="930141"/>
                </a:lnTo>
                <a:lnTo>
                  <a:pt x="4767207" y="968731"/>
                </a:lnTo>
                <a:lnTo>
                  <a:pt x="4783839" y="1007470"/>
                </a:lnTo>
                <a:lnTo>
                  <a:pt x="4798747" y="1046335"/>
                </a:lnTo>
                <a:lnTo>
                  <a:pt x="4811945" y="1085304"/>
                </a:lnTo>
                <a:lnTo>
                  <a:pt x="4823445" y="1124354"/>
                </a:lnTo>
                <a:lnTo>
                  <a:pt x="4833259" y="1163463"/>
                </a:lnTo>
                <a:lnTo>
                  <a:pt x="4841399" y="1202608"/>
                </a:lnTo>
                <a:lnTo>
                  <a:pt x="4847879" y="1241767"/>
                </a:lnTo>
                <a:lnTo>
                  <a:pt x="4852710" y="1280917"/>
                </a:lnTo>
                <a:lnTo>
                  <a:pt x="4855905" y="1320036"/>
                </a:lnTo>
                <a:lnTo>
                  <a:pt x="4857477" y="1359101"/>
                </a:lnTo>
                <a:lnTo>
                  <a:pt x="4857437" y="1398089"/>
                </a:lnTo>
                <a:lnTo>
                  <a:pt x="4855799" y="1436979"/>
                </a:lnTo>
                <a:lnTo>
                  <a:pt x="4852574" y="1475747"/>
                </a:lnTo>
                <a:lnTo>
                  <a:pt x="4847776" y="1514371"/>
                </a:lnTo>
                <a:lnTo>
                  <a:pt x="4841416" y="1552828"/>
                </a:lnTo>
                <a:lnTo>
                  <a:pt x="4833508" y="1591096"/>
                </a:lnTo>
                <a:lnTo>
                  <a:pt x="4824063" y="1629153"/>
                </a:lnTo>
                <a:lnTo>
                  <a:pt x="4813094" y="1666975"/>
                </a:lnTo>
                <a:lnTo>
                  <a:pt x="4800613" y="1704541"/>
                </a:lnTo>
                <a:lnTo>
                  <a:pt x="4786634" y="1741828"/>
                </a:lnTo>
                <a:lnTo>
                  <a:pt x="4771167" y="1778812"/>
                </a:lnTo>
                <a:lnTo>
                  <a:pt x="4754227" y="1815473"/>
                </a:lnTo>
                <a:lnTo>
                  <a:pt x="4735825" y="1851787"/>
                </a:lnTo>
                <a:lnTo>
                  <a:pt x="4715973" y="1887731"/>
                </a:lnTo>
                <a:lnTo>
                  <a:pt x="4694684" y="1923283"/>
                </a:lnTo>
                <a:lnTo>
                  <a:pt x="4671971" y="1958421"/>
                </a:lnTo>
                <a:lnTo>
                  <a:pt x="4647846" y="1993122"/>
                </a:lnTo>
                <a:lnTo>
                  <a:pt x="4622322" y="2027364"/>
                </a:lnTo>
                <a:lnTo>
                  <a:pt x="4595410" y="2061124"/>
                </a:lnTo>
                <a:lnTo>
                  <a:pt x="4567124" y="2094379"/>
                </a:lnTo>
                <a:lnTo>
                  <a:pt x="4537475" y="2127107"/>
                </a:lnTo>
                <a:lnTo>
                  <a:pt x="4506477" y="2159285"/>
                </a:lnTo>
                <a:lnTo>
                  <a:pt x="4474141" y="2190891"/>
                </a:lnTo>
                <a:lnTo>
                  <a:pt x="4440481" y="2221903"/>
                </a:lnTo>
                <a:lnTo>
                  <a:pt x="4405508" y="2252297"/>
                </a:lnTo>
                <a:lnTo>
                  <a:pt x="4369235" y="2282051"/>
                </a:lnTo>
                <a:lnTo>
                  <a:pt x="4331674" y="2311143"/>
                </a:lnTo>
                <a:lnTo>
                  <a:pt x="4292838" y="2339551"/>
                </a:lnTo>
                <a:lnTo>
                  <a:pt x="4252740" y="2367251"/>
                </a:lnTo>
                <a:lnTo>
                  <a:pt x="4211391" y="2394221"/>
                </a:lnTo>
                <a:lnTo>
                  <a:pt x="4168805" y="2420439"/>
                </a:lnTo>
                <a:lnTo>
                  <a:pt x="4124993" y="2445882"/>
                </a:lnTo>
                <a:lnTo>
                  <a:pt x="4079969" y="2470527"/>
                </a:lnTo>
                <a:lnTo>
                  <a:pt x="4033744" y="2494352"/>
                </a:lnTo>
                <a:lnTo>
                  <a:pt x="3986331" y="2517335"/>
                </a:lnTo>
                <a:lnTo>
                  <a:pt x="3937742" y="2539453"/>
                </a:lnTo>
                <a:lnTo>
                  <a:pt x="3887991" y="2560683"/>
                </a:lnTo>
                <a:lnTo>
                  <a:pt x="3837088" y="2581003"/>
                </a:lnTo>
                <a:lnTo>
                  <a:pt x="3785048" y="2600390"/>
                </a:lnTo>
                <a:lnTo>
                  <a:pt x="3731882" y="2618822"/>
                </a:lnTo>
                <a:lnTo>
                  <a:pt x="3677602" y="2636277"/>
                </a:lnTo>
                <a:lnTo>
                  <a:pt x="3629035" y="2650769"/>
                </a:lnTo>
                <a:lnTo>
                  <a:pt x="3580133" y="2664317"/>
                </a:lnTo>
                <a:lnTo>
                  <a:pt x="3530921" y="2676923"/>
                </a:lnTo>
                <a:lnTo>
                  <a:pt x="3481423" y="2688591"/>
                </a:lnTo>
                <a:lnTo>
                  <a:pt x="3431666" y="2699324"/>
                </a:lnTo>
                <a:lnTo>
                  <a:pt x="3381675" y="2709124"/>
                </a:lnTo>
                <a:lnTo>
                  <a:pt x="3331474" y="2717994"/>
                </a:lnTo>
                <a:lnTo>
                  <a:pt x="3281090" y="2725938"/>
                </a:lnTo>
                <a:lnTo>
                  <a:pt x="3230547" y="2732959"/>
                </a:lnTo>
                <a:lnTo>
                  <a:pt x="3179872" y="2739060"/>
                </a:lnTo>
                <a:lnTo>
                  <a:pt x="3129088" y="2744244"/>
                </a:lnTo>
                <a:lnTo>
                  <a:pt x="3078222" y="2748513"/>
                </a:lnTo>
                <a:lnTo>
                  <a:pt x="3027299" y="2751871"/>
                </a:lnTo>
                <a:lnTo>
                  <a:pt x="2976344" y="2754322"/>
                </a:lnTo>
                <a:lnTo>
                  <a:pt x="2925383" y="2755867"/>
                </a:lnTo>
                <a:lnTo>
                  <a:pt x="2874440" y="2756511"/>
                </a:lnTo>
                <a:lnTo>
                  <a:pt x="2823542" y="2756255"/>
                </a:lnTo>
                <a:lnTo>
                  <a:pt x="2772713" y="2755104"/>
                </a:lnTo>
                <a:lnTo>
                  <a:pt x="2721979" y="2753060"/>
                </a:lnTo>
                <a:lnTo>
                  <a:pt x="2671365" y="2750126"/>
                </a:lnTo>
                <a:lnTo>
                  <a:pt x="2620897" y="2746306"/>
                </a:lnTo>
                <a:lnTo>
                  <a:pt x="2570599" y="2741602"/>
                </a:lnTo>
                <a:lnTo>
                  <a:pt x="2520497" y="2736018"/>
                </a:lnTo>
                <a:lnTo>
                  <a:pt x="2470617" y="2729556"/>
                </a:lnTo>
                <a:lnTo>
                  <a:pt x="2420983" y="2722219"/>
                </a:lnTo>
                <a:lnTo>
                  <a:pt x="2371621" y="2714012"/>
                </a:lnTo>
                <a:lnTo>
                  <a:pt x="2322557" y="2704935"/>
                </a:lnTo>
                <a:lnTo>
                  <a:pt x="2273815" y="2694994"/>
                </a:lnTo>
                <a:lnTo>
                  <a:pt x="2225422" y="2684190"/>
                </a:lnTo>
                <a:lnTo>
                  <a:pt x="2177401" y="2672527"/>
                </a:lnTo>
                <a:lnTo>
                  <a:pt x="2129780" y="2660008"/>
                </a:lnTo>
                <a:lnTo>
                  <a:pt x="2082582" y="2646636"/>
                </a:lnTo>
                <a:lnTo>
                  <a:pt x="2035833" y="2632414"/>
                </a:lnTo>
                <a:lnTo>
                  <a:pt x="1989559" y="2617344"/>
                </a:lnTo>
                <a:lnTo>
                  <a:pt x="1943785" y="2601431"/>
                </a:lnTo>
                <a:lnTo>
                  <a:pt x="1898536" y="2584677"/>
                </a:lnTo>
                <a:lnTo>
                  <a:pt x="1853837" y="2567085"/>
                </a:lnTo>
                <a:lnTo>
                  <a:pt x="1809715" y="2548658"/>
                </a:lnTo>
                <a:lnTo>
                  <a:pt x="1766193" y="2529400"/>
                </a:lnTo>
                <a:lnTo>
                  <a:pt x="1723298" y="2509313"/>
                </a:lnTo>
                <a:lnTo>
                  <a:pt x="1681055" y="2488400"/>
                </a:lnTo>
                <a:lnTo>
                  <a:pt x="1639489" y="2466665"/>
                </a:lnTo>
                <a:lnTo>
                  <a:pt x="1598625" y="2444110"/>
                </a:lnTo>
                <a:lnTo>
                  <a:pt x="1558489" y="2420738"/>
                </a:lnTo>
                <a:lnTo>
                  <a:pt x="1519106" y="2396553"/>
                </a:lnTo>
                <a:lnTo>
                  <a:pt x="1480502" y="2371558"/>
                </a:lnTo>
                <a:lnTo>
                  <a:pt x="0" y="2769449"/>
                </a:lnTo>
                <a:close/>
              </a:path>
            </a:pathLst>
          </a:custGeom>
          <a:ln w="12954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28794" y="1000108"/>
            <a:ext cx="22987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3600" b="1" spc="30" dirty="0">
                <a:solidFill>
                  <a:srgbClr val="FFE100"/>
                </a:solidFill>
                <a:latin typeface="Arial"/>
                <a:cs typeface="Arial"/>
              </a:rPr>
              <a:t>They  </a:t>
            </a:r>
            <a:r>
              <a:rPr sz="3600" b="1" spc="65" dirty="0">
                <a:solidFill>
                  <a:srgbClr val="FFE100"/>
                </a:solidFill>
                <a:latin typeface="Arial"/>
                <a:cs typeface="Arial"/>
              </a:rPr>
              <a:t>challenge  </a:t>
            </a:r>
            <a:r>
              <a:rPr sz="3600" b="1" spc="160" dirty="0">
                <a:solidFill>
                  <a:srgbClr val="FFE100"/>
                </a:solidFill>
                <a:latin typeface="Arial"/>
                <a:cs typeface="Arial"/>
              </a:rPr>
              <a:t>au</a:t>
            </a:r>
            <a:r>
              <a:rPr sz="3600" b="1" spc="260" dirty="0">
                <a:solidFill>
                  <a:srgbClr val="FFE100"/>
                </a:solidFill>
                <a:latin typeface="Arial"/>
                <a:cs typeface="Arial"/>
              </a:rPr>
              <a:t>th</a:t>
            </a:r>
            <a:r>
              <a:rPr sz="3600" b="1" spc="114" dirty="0">
                <a:solidFill>
                  <a:srgbClr val="FFE100"/>
                </a:solidFill>
                <a:latin typeface="Arial"/>
                <a:cs typeface="Arial"/>
              </a:rPr>
              <a:t>ori</a:t>
            </a:r>
            <a:r>
              <a:rPr sz="3600" b="1" spc="355" dirty="0">
                <a:solidFill>
                  <a:srgbClr val="FFE100"/>
                </a:solidFill>
                <a:latin typeface="Arial"/>
                <a:cs typeface="Arial"/>
              </a:rPr>
              <a:t>t</a:t>
            </a:r>
            <a:r>
              <a:rPr sz="3600" b="1" spc="-105" dirty="0">
                <a:solidFill>
                  <a:srgbClr val="FFE100"/>
                </a:solidFill>
                <a:latin typeface="Arial"/>
                <a:cs typeface="Arial"/>
              </a:rPr>
              <a:t>y</a:t>
            </a:r>
            <a:r>
              <a:rPr sz="3600" b="1" spc="25" dirty="0">
                <a:solidFill>
                  <a:srgbClr val="FFE100"/>
                </a:solidFill>
                <a:latin typeface="Arial"/>
                <a:cs typeface="Arial"/>
              </a:rPr>
              <a:t>.</a:t>
            </a:r>
            <a:endParaRPr sz="3600" b="1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82429" y="3518550"/>
            <a:ext cx="5893435" cy="2717800"/>
          </a:xfrm>
          <a:custGeom>
            <a:avLst/>
            <a:gdLst/>
            <a:ahLst/>
            <a:cxnLst/>
            <a:rect l="l" t="t" r="r" b="b"/>
            <a:pathLst>
              <a:path w="5893434" h="2717800">
                <a:moveTo>
                  <a:pt x="5290946" y="2336800"/>
                </a:moveTo>
                <a:lnTo>
                  <a:pt x="4097223" y="2336800"/>
                </a:lnTo>
                <a:lnTo>
                  <a:pt x="5893410" y="2717800"/>
                </a:lnTo>
                <a:lnTo>
                  <a:pt x="5290946" y="2336800"/>
                </a:lnTo>
                <a:close/>
              </a:path>
              <a:path w="5893434" h="2717800">
                <a:moveTo>
                  <a:pt x="2759194" y="2692400"/>
                </a:moveTo>
                <a:lnTo>
                  <a:pt x="2037764" y="2692400"/>
                </a:lnTo>
                <a:lnTo>
                  <a:pt x="2089290" y="2705100"/>
                </a:lnTo>
                <a:lnTo>
                  <a:pt x="2708125" y="2705100"/>
                </a:lnTo>
                <a:lnTo>
                  <a:pt x="2759194" y="2692400"/>
                </a:lnTo>
                <a:close/>
              </a:path>
              <a:path w="5893434" h="2717800">
                <a:moveTo>
                  <a:pt x="2911362" y="2679700"/>
                </a:moveTo>
                <a:lnTo>
                  <a:pt x="1935004" y="2679700"/>
                </a:lnTo>
                <a:lnTo>
                  <a:pt x="1986330" y="2692400"/>
                </a:lnTo>
                <a:lnTo>
                  <a:pt x="2860830" y="2692400"/>
                </a:lnTo>
                <a:lnTo>
                  <a:pt x="2911362" y="2679700"/>
                </a:lnTo>
                <a:close/>
              </a:path>
              <a:path w="5893434" h="2717800">
                <a:moveTo>
                  <a:pt x="3011764" y="2667000"/>
                </a:moveTo>
                <a:lnTo>
                  <a:pt x="1832749" y="2667000"/>
                </a:lnTo>
                <a:lnTo>
                  <a:pt x="1883804" y="2679700"/>
                </a:lnTo>
                <a:lnTo>
                  <a:pt x="2961680" y="2679700"/>
                </a:lnTo>
                <a:lnTo>
                  <a:pt x="3011764" y="2667000"/>
                </a:lnTo>
                <a:close/>
              </a:path>
              <a:path w="5893434" h="2717800">
                <a:moveTo>
                  <a:pt x="3160441" y="2641600"/>
                </a:moveTo>
                <a:lnTo>
                  <a:pt x="1680632" y="2641600"/>
                </a:lnTo>
                <a:lnTo>
                  <a:pt x="1781857" y="2667000"/>
                </a:lnTo>
                <a:lnTo>
                  <a:pt x="3061598" y="2667000"/>
                </a:lnTo>
                <a:lnTo>
                  <a:pt x="3160441" y="2641600"/>
                </a:lnTo>
                <a:close/>
              </a:path>
              <a:path w="5893434" h="2717800">
                <a:moveTo>
                  <a:pt x="2989474" y="38100"/>
                </a:moveTo>
                <a:lnTo>
                  <a:pt x="1882644" y="38100"/>
                </a:lnTo>
                <a:lnTo>
                  <a:pt x="1831685" y="50800"/>
                </a:lnTo>
                <a:lnTo>
                  <a:pt x="1781026" y="50800"/>
                </a:lnTo>
                <a:lnTo>
                  <a:pt x="1680682" y="76200"/>
                </a:lnTo>
                <a:lnTo>
                  <a:pt x="1631033" y="76200"/>
                </a:lnTo>
                <a:lnTo>
                  <a:pt x="1388759" y="139700"/>
                </a:lnTo>
                <a:lnTo>
                  <a:pt x="1113588" y="215900"/>
                </a:lnTo>
                <a:lnTo>
                  <a:pt x="1069633" y="241300"/>
                </a:lnTo>
                <a:lnTo>
                  <a:pt x="983525" y="266700"/>
                </a:lnTo>
                <a:lnTo>
                  <a:pt x="941409" y="292100"/>
                </a:lnTo>
                <a:lnTo>
                  <a:pt x="899941" y="304800"/>
                </a:lnTo>
                <a:lnTo>
                  <a:pt x="859141" y="330200"/>
                </a:lnTo>
                <a:lnTo>
                  <a:pt x="819027" y="342900"/>
                </a:lnTo>
                <a:lnTo>
                  <a:pt x="779617" y="368300"/>
                </a:lnTo>
                <a:lnTo>
                  <a:pt x="740931" y="381000"/>
                </a:lnTo>
                <a:lnTo>
                  <a:pt x="702985" y="406400"/>
                </a:lnTo>
                <a:lnTo>
                  <a:pt x="665799" y="431800"/>
                </a:lnTo>
                <a:lnTo>
                  <a:pt x="629391" y="444500"/>
                </a:lnTo>
                <a:lnTo>
                  <a:pt x="593779" y="469900"/>
                </a:lnTo>
                <a:lnTo>
                  <a:pt x="558982" y="495300"/>
                </a:lnTo>
                <a:lnTo>
                  <a:pt x="525018" y="520700"/>
                </a:lnTo>
                <a:lnTo>
                  <a:pt x="491905" y="546100"/>
                </a:lnTo>
                <a:lnTo>
                  <a:pt x="459663" y="571500"/>
                </a:lnTo>
                <a:lnTo>
                  <a:pt x="428308" y="596900"/>
                </a:lnTo>
                <a:lnTo>
                  <a:pt x="397861" y="609600"/>
                </a:lnTo>
                <a:lnTo>
                  <a:pt x="368338" y="647700"/>
                </a:lnTo>
                <a:lnTo>
                  <a:pt x="339759" y="673100"/>
                </a:lnTo>
                <a:lnTo>
                  <a:pt x="312142" y="698500"/>
                </a:lnTo>
                <a:lnTo>
                  <a:pt x="259866" y="749300"/>
                </a:lnTo>
                <a:lnTo>
                  <a:pt x="211658" y="800100"/>
                </a:lnTo>
                <a:lnTo>
                  <a:pt x="185693" y="838200"/>
                </a:lnTo>
                <a:lnTo>
                  <a:pt x="161478" y="876300"/>
                </a:lnTo>
                <a:lnTo>
                  <a:pt x="139002" y="901700"/>
                </a:lnTo>
                <a:lnTo>
                  <a:pt x="118253" y="939800"/>
                </a:lnTo>
                <a:lnTo>
                  <a:pt x="99221" y="977900"/>
                </a:lnTo>
                <a:lnTo>
                  <a:pt x="81894" y="1016000"/>
                </a:lnTo>
                <a:lnTo>
                  <a:pt x="66262" y="1041400"/>
                </a:lnTo>
                <a:lnTo>
                  <a:pt x="52314" y="1079500"/>
                </a:lnTo>
                <a:lnTo>
                  <a:pt x="40037" y="1117600"/>
                </a:lnTo>
                <a:lnTo>
                  <a:pt x="29422" y="1143000"/>
                </a:lnTo>
                <a:lnTo>
                  <a:pt x="20457" y="1181100"/>
                </a:lnTo>
                <a:lnTo>
                  <a:pt x="13132" y="1219200"/>
                </a:lnTo>
                <a:lnTo>
                  <a:pt x="7434" y="1257300"/>
                </a:lnTo>
                <a:lnTo>
                  <a:pt x="3354" y="1282700"/>
                </a:lnTo>
                <a:lnTo>
                  <a:pt x="879" y="1320800"/>
                </a:lnTo>
                <a:lnTo>
                  <a:pt x="0" y="1358900"/>
                </a:lnTo>
                <a:lnTo>
                  <a:pt x="704" y="1397000"/>
                </a:lnTo>
                <a:lnTo>
                  <a:pt x="2981" y="1422400"/>
                </a:lnTo>
                <a:lnTo>
                  <a:pt x="6819" y="1460500"/>
                </a:lnTo>
                <a:lnTo>
                  <a:pt x="12208" y="1498600"/>
                </a:lnTo>
                <a:lnTo>
                  <a:pt x="19137" y="1524000"/>
                </a:lnTo>
                <a:lnTo>
                  <a:pt x="27594" y="1562100"/>
                </a:lnTo>
                <a:lnTo>
                  <a:pt x="37569" y="1600200"/>
                </a:lnTo>
                <a:lnTo>
                  <a:pt x="49050" y="1625600"/>
                </a:lnTo>
                <a:lnTo>
                  <a:pt x="62026" y="1663700"/>
                </a:lnTo>
                <a:lnTo>
                  <a:pt x="76487" y="1689100"/>
                </a:lnTo>
                <a:lnTo>
                  <a:pt x="92421" y="1727200"/>
                </a:lnTo>
                <a:lnTo>
                  <a:pt x="109816" y="1765300"/>
                </a:lnTo>
                <a:lnTo>
                  <a:pt x="128663" y="1790700"/>
                </a:lnTo>
                <a:lnTo>
                  <a:pt x="148950" y="1828800"/>
                </a:lnTo>
                <a:lnTo>
                  <a:pt x="170665" y="1854200"/>
                </a:lnTo>
                <a:lnTo>
                  <a:pt x="193799" y="1892300"/>
                </a:lnTo>
                <a:lnTo>
                  <a:pt x="218339" y="1917700"/>
                </a:lnTo>
                <a:lnTo>
                  <a:pt x="244275" y="1955800"/>
                </a:lnTo>
                <a:lnTo>
                  <a:pt x="271595" y="1981200"/>
                </a:lnTo>
                <a:lnTo>
                  <a:pt x="300289" y="2006600"/>
                </a:lnTo>
                <a:lnTo>
                  <a:pt x="330346" y="2044700"/>
                </a:lnTo>
                <a:lnTo>
                  <a:pt x="361754" y="2070100"/>
                </a:lnTo>
                <a:lnTo>
                  <a:pt x="394502" y="2095500"/>
                </a:lnTo>
                <a:lnTo>
                  <a:pt x="428579" y="2133600"/>
                </a:lnTo>
                <a:lnTo>
                  <a:pt x="463975" y="2159000"/>
                </a:lnTo>
                <a:lnTo>
                  <a:pt x="500678" y="2184400"/>
                </a:lnTo>
                <a:lnTo>
                  <a:pt x="538677" y="2209800"/>
                </a:lnTo>
                <a:lnTo>
                  <a:pt x="577961" y="2235200"/>
                </a:lnTo>
                <a:lnTo>
                  <a:pt x="618519" y="2260600"/>
                </a:lnTo>
                <a:lnTo>
                  <a:pt x="660340" y="2286000"/>
                </a:lnTo>
                <a:lnTo>
                  <a:pt x="703412" y="2311400"/>
                </a:lnTo>
                <a:lnTo>
                  <a:pt x="747726" y="2336800"/>
                </a:lnTo>
                <a:lnTo>
                  <a:pt x="793269" y="2362200"/>
                </a:lnTo>
                <a:lnTo>
                  <a:pt x="840030" y="2387600"/>
                </a:lnTo>
                <a:lnTo>
                  <a:pt x="887999" y="2400300"/>
                </a:lnTo>
                <a:lnTo>
                  <a:pt x="937165" y="2425700"/>
                </a:lnTo>
                <a:lnTo>
                  <a:pt x="987516" y="2451100"/>
                </a:lnTo>
                <a:lnTo>
                  <a:pt x="1039042" y="2463800"/>
                </a:lnTo>
                <a:lnTo>
                  <a:pt x="1091730" y="2489200"/>
                </a:lnTo>
                <a:lnTo>
                  <a:pt x="1145571" y="2514600"/>
                </a:lnTo>
                <a:lnTo>
                  <a:pt x="1256665" y="2540000"/>
                </a:lnTo>
                <a:lnTo>
                  <a:pt x="1313896" y="2565400"/>
                </a:lnTo>
                <a:lnTo>
                  <a:pt x="1431671" y="2590800"/>
                </a:lnTo>
                <a:lnTo>
                  <a:pt x="1630335" y="2641600"/>
                </a:lnTo>
                <a:lnTo>
                  <a:pt x="3209414" y="2641600"/>
                </a:lnTo>
                <a:lnTo>
                  <a:pt x="3588076" y="2540000"/>
                </a:lnTo>
                <a:lnTo>
                  <a:pt x="3722873" y="2501900"/>
                </a:lnTo>
                <a:lnTo>
                  <a:pt x="3766788" y="2476500"/>
                </a:lnTo>
                <a:lnTo>
                  <a:pt x="3852986" y="2451100"/>
                </a:lnTo>
                <a:lnTo>
                  <a:pt x="3895233" y="2425700"/>
                </a:lnTo>
                <a:lnTo>
                  <a:pt x="3936887" y="2413000"/>
                </a:lnTo>
                <a:lnTo>
                  <a:pt x="3977932" y="2387600"/>
                </a:lnTo>
                <a:lnTo>
                  <a:pt x="4018348" y="2374900"/>
                </a:lnTo>
                <a:lnTo>
                  <a:pt x="4058118" y="2349500"/>
                </a:lnTo>
                <a:lnTo>
                  <a:pt x="4097223" y="2336800"/>
                </a:lnTo>
                <a:lnTo>
                  <a:pt x="5290946" y="2336800"/>
                </a:lnTo>
                <a:lnTo>
                  <a:pt x="4628236" y="1917700"/>
                </a:lnTo>
                <a:lnTo>
                  <a:pt x="4654201" y="1879600"/>
                </a:lnTo>
                <a:lnTo>
                  <a:pt x="4678416" y="1841500"/>
                </a:lnTo>
                <a:lnTo>
                  <a:pt x="4700892" y="1816100"/>
                </a:lnTo>
                <a:lnTo>
                  <a:pt x="4721641" y="1778000"/>
                </a:lnTo>
                <a:lnTo>
                  <a:pt x="4740673" y="1739900"/>
                </a:lnTo>
                <a:lnTo>
                  <a:pt x="4758000" y="1701800"/>
                </a:lnTo>
                <a:lnTo>
                  <a:pt x="4773632" y="1676400"/>
                </a:lnTo>
                <a:lnTo>
                  <a:pt x="4787581" y="1638300"/>
                </a:lnTo>
                <a:lnTo>
                  <a:pt x="4799857" y="1600200"/>
                </a:lnTo>
                <a:lnTo>
                  <a:pt x="4810472" y="1574800"/>
                </a:lnTo>
                <a:lnTo>
                  <a:pt x="4819437" y="1536700"/>
                </a:lnTo>
                <a:lnTo>
                  <a:pt x="4826762" y="1498600"/>
                </a:lnTo>
                <a:lnTo>
                  <a:pt x="4832460" y="1460500"/>
                </a:lnTo>
                <a:lnTo>
                  <a:pt x="4836540" y="1435100"/>
                </a:lnTo>
                <a:lnTo>
                  <a:pt x="4839015" y="1397000"/>
                </a:lnTo>
                <a:lnTo>
                  <a:pt x="4839895" y="1358900"/>
                </a:lnTo>
                <a:lnTo>
                  <a:pt x="4839191" y="1320800"/>
                </a:lnTo>
                <a:lnTo>
                  <a:pt x="4836914" y="1295400"/>
                </a:lnTo>
                <a:lnTo>
                  <a:pt x="4833075" y="1257300"/>
                </a:lnTo>
                <a:lnTo>
                  <a:pt x="4827686" y="1219200"/>
                </a:lnTo>
                <a:lnTo>
                  <a:pt x="4820757" y="1193800"/>
                </a:lnTo>
                <a:lnTo>
                  <a:pt x="4812300" y="1155700"/>
                </a:lnTo>
                <a:lnTo>
                  <a:pt x="4802325" y="1117600"/>
                </a:lnTo>
                <a:lnTo>
                  <a:pt x="4790844" y="1092200"/>
                </a:lnTo>
                <a:lnTo>
                  <a:pt x="4777868" y="1054100"/>
                </a:lnTo>
                <a:lnTo>
                  <a:pt x="4763407" y="1028700"/>
                </a:lnTo>
                <a:lnTo>
                  <a:pt x="4747474" y="990600"/>
                </a:lnTo>
                <a:lnTo>
                  <a:pt x="4730078" y="952500"/>
                </a:lnTo>
                <a:lnTo>
                  <a:pt x="4711231" y="927100"/>
                </a:lnTo>
                <a:lnTo>
                  <a:pt x="4690944" y="889000"/>
                </a:lnTo>
                <a:lnTo>
                  <a:pt x="4669229" y="863600"/>
                </a:lnTo>
                <a:lnTo>
                  <a:pt x="4646095" y="825500"/>
                </a:lnTo>
                <a:lnTo>
                  <a:pt x="4621555" y="800100"/>
                </a:lnTo>
                <a:lnTo>
                  <a:pt x="4595619" y="762000"/>
                </a:lnTo>
                <a:lnTo>
                  <a:pt x="4568299" y="736600"/>
                </a:lnTo>
                <a:lnTo>
                  <a:pt x="4539605" y="711200"/>
                </a:lnTo>
                <a:lnTo>
                  <a:pt x="4509548" y="673100"/>
                </a:lnTo>
                <a:lnTo>
                  <a:pt x="4478140" y="647700"/>
                </a:lnTo>
                <a:lnTo>
                  <a:pt x="4445392" y="622300"/>
                </a:lnTo>
                <a:lnTo>
                  <a:pt x="4411315" y="584200"/>
                </a:lnTo>
                <a:lnTo>
                  <a:pt x="4375919" y="558800"/>
                </a:lnTo>
                <a:lnTo>
                  <a:pt x="4339216" y="533400"/>
                </a:lnTo>
                <a:lnTo>
                  <a:pt x="4301217" y="508000"/>
                </a:lnTo>
                <a:lnTo>
                  <a:pt x="4261933" y="482600"/>
                </a:lnTo>
                <a:lnTo>
                  <a:pt x="4221375" y="457200"/>
                </a:lnTo>
                <a:lnTo>
                  <a:pt x="4179554" y="431800"/>
                </a:lnTo>
                <a:lnTo>
                  <a:pt x="4136482" y="406400"/>
                </a:lnTo>
                <a:lnTo>
                  <a:pt x="4092169" y="381000"/>
                </a:lnTo>
                <a:lnTo>
                  <a:pt x="4046626" y="355600"/>
                </a:lnTo>
                <a:lnTo>
                  <a:pt x="3999864" y="330200"/>
                </a:lnTo>
                <a:lnTo>
                  <a:pt x="3951895" y="317500"/>
                </a:lnTo>
                <a:lnTo>
                  <a:pt x="3902729" y="292100"/>
                </a:lnTo>
                <a:lnTo>
                  <a:pt x="3852378" y="266700"/>
                </a:lnTo>
                <a:lnTo>
                  <a:pt x="3800853" y="254000"/>
                </a:lnTo>
                <a:lnTo>
                  <a:pt x="3748164" y="228600"/>
                </a:lnTo>
                <a:lnTo>
                  <a:pt x="3694323" y="203200"/>
                </a:lnTo>
                <a:lnTo>
                  <a:pt x="3583229" y="177800"/>
                </a:lnTo>
                <a:lnTo>
                  <a:pt x="3525998" y="152400"/>
                </a:lnTo>
                <a:lnTo>
                  <a:pt x="3408223" y="127000"/>
                </a:lnTo>
                <a:lnTo>
                  <a:pt x="3147795" y="63500"/>
                </a:lnTo>
                <a:lnTo>
                  <a:pt x="3095157" y="63500"/>
                </a:lnTo>
                <a:lnTo>
                  <a:pt x="2989474" y="38100"/>
                </a:lnTo>
                <a:close/>
              </a:path>
              <a:path w="5893434" h="2717800">
                <a:moveTo>
                  <a:pt x="2883372" y="25400"/>
                </a:moveTo>
                <a:lnTo>
                  <a:pt x="1985387" y="25400"/>
                </a:lnTo>
                <a:lnTo>
                  <a:pt x="1933884" y="38100"/>
                </a:lnTo>
                <a:lnTo>
                  <a:pt x="2936466" y="38100"/>
                </a:lnTo>
                <a:lnTo>
                  <a:pt x="2883372" y="25400"/>
                </a:lnTo>
                <a:close/>
              </a:path>
              <a:path w="5893434" h="2717800">
                <a:moveTo>
                  <a:pt x="2723755" y="12700"/>
                </a:moveTo>
                <a:lnTo>
                  <a:pt x="2089108" y="12700"/>
                </a:lnTo>
                <a:lnTo>
                  <a:pt x="2037134" y="25400"/>
                </a:lnTo>
                <a:lnTo>
                  <a:pt x="2776998" y="25400"/>
                </a:lnTo>
                <a:lnTo>
                  <a:pt x="2723755" y="12700"/>
                </a:lnTo>
                <a:close/>
              </a:path>
              <a:path w="5893434" h="2717800">
                <a:moveTo>
                  <a:pt x="2457719" y="0"/>
                </a:moveTo>
                <a:lnTo>
                  <a:pt x="2404675" y="0"/>
                </a:lnTo>
                <a:lnTo>
                  <a:pt x="2351730" y="12700"/>
                </a:lnTo>
                <a:lnTo>
                  <a:pt x="2510841" y="12700"/>
                </a:lnTo>
                <a:lnTo>
                  <a:pt x="2457719" y="0"/>
                </a:lnTo>
                <a:close/>
              </a:path>
            </a:pathLst>
          </a:custGeom>
          <a:solidFill>
            <a:srgbClr val="FFE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2429" y="3518235"/>
            <a:ext cx="5893435" cy="2718435"/>
          </a:xfrm>
          <a:custGeom>
            <a:avLst/>
            <a:gdLst/>
            <a:ahLst/>
            <a:cxnLst/>
            <a:rect l="l" t="t" r="r" b="b"/>
            <a:pathLst>
              <a:path w="5893434" h="2718435">
                <a:moveTo>
                  <a:pt x="5893410" y="2718114"/>
                </a:moveTo>
                <a:lnTo>
                  <a:pt x="4628236" y="1905352"/>
                </a:lnTo>
                <a:lnTo>
                  <a:pt x="4654201" y="1871727"/>
                </a:lnTo>
                <a:lnTo>
                  <a:pt x="4678416" y="1837928"/>
                </a:lnTo>
                <a:lnTo>
                  <a:pt x="4700892" y="1803970"/>
                </a:lnTo>
                <a:lnTo>
                  <a:pt x="4721641" y="1769870"/>
                </a:lnTo>
                <a:lnTo>
                  <a:pt x="4740673" y="1735644"/>
                </a:lnTo>
                <a:lnTo>
                  <a:pt x="4758000" y="1701309"/>
                </a:lnTo>
                <a:lnTo>
                  <a:pt x="4787581" y="1632374"/>
                </a:lnTo>
                <a:lnTo>
                  <a:pt x="4810472" y="1563194"/>
                </a:lnTo>
                <a:lnTo>
                  <a:pt x="4826762" y="1493901"/>
                </a:lnTo>
                <a:lnTo>
                  <a:pt x="4836540" y="1424622"/>
                </a:lnTo>
                <a:lnTo>
                  <a:pt x="4839895" y="1355489"/>
                </a:lnTo>
                <a:lnTo>
                  <a:pt x="4839191" y="1321017"/>
                </a:lnTo>
                <a:lnTo>
                  <a:pt x="4833075" y="1252344"/>
                </a:lnTo>
                <a:lnTo>
                  <a:pt x="4820757" y="1184141"/>
                </a:lnTo>
                <a:lnTo>
                  <a:pt x="4802325" y="1116536"/>
                </a:lnTo>
                <a:lnTo>
                  <a:pt x="4777868" y="1049659"/>
                </a:lnTo>
                <a:lnTo>
                  <a:pt x="4747474" y="983641"/>
                </a:lnTo>
                <a:lnTo>
                  <a:pt x="4711231" y="918611"/>
                </a:lnTo>
                <a:lnTo>
                  <a:pt x="4669229" y="854698"/>
                </a:lnTo>
                <a:lnTo>
                  <a:pt x="4646095" y="823201"/>
                </a:lnTo>
                <a:lnTo>
                  <a:pt x="4621555" y="792032"/>
                </a:lnTo>
                <a:lnTo>
                  <a:pt x="4595619" y="761208"/>
                </a:lnTo>
                <a:lnTo>
                  <a:pt x="4568299" y="730743"/>
                </a:lnTo>
                <a:lnTo>
                  <a:pt x="4539605" y="700656"/>
                </a:lnTo>
                <a:lnTo>
                  <a:pt x="4509548" y="670961"/>
                </a:lnTo>
                <a:lnTo>
                  <a:pt x="4478140" y="641676"/>
                </a:lnTo>
                <a:lnTo>
                  <a:pt x="4445392" y="612816"/>
                </a:lnTo>
                <a:lnTo>
                  <a:pt x="4411315" y="584397"/>
                </a:lnTo>
                <a:lnTo>
                  <a:pt x="4375919" y="556436"/>
                </a:lnTo>
                <a:lnTo>
                  <a:pt x="4339216" y="528949"/>
                </a:lnTo>
                <a:lnTo>
                  <a:pt x="4301217" y="501952"/>
                </a:lnTo>
                <a:lnTo>
                  <a:pt x="4261933" y="475461"/>
                </a:lnTo>
                <a:lnTo>
                  <a:pt x="4221375" y="449493"/>
                </a:lnTo>
                <a:lnTo>
                  <a:pt x="4179554" y="424064"/>
                </a:lnTo>
                <a:lnTo>
                  <a:pt x="4136482" y="399189"/>
                </a:lnTo>
                <a:lnTo>
                  <a:pt x="4092169" y="374886"/>
                </a:lnTo>
                <a:lnTo>
                  <a:pt x="4046626" y="351170"/>
                </a:lnTo>
                <a:lnTo>
                  <a:pt x="3999864" y="328058"/>
                </a:lnTo>
                <a:lnTo>
                  <a:pt x="3951895" y="305566"/>
                </a:lnTo>
                <a:lnTo>
                  <a:pt x="3902729" y="283709"/>
                </a:lnTo>
                <a:lnTo>
                  <a:pt x="3852378" y="262505"/>
                </a:lnTo>
                <a:lnTo>
                  <a:pt x="3800853" y="241969"/>
                </a:lnTo>
                <a:lnTo>
                  <a:pt x="3748164" y="222118"/>
                </a:lnTo>
                <a:lnTo>
                  <a:pt x="3694323" y="202968"/>
                </a:lnTo>
                <a:lnTo>
                  <a:pt x="3639341" y="184535"/>
                </a:lnTo>
                <a:lnTo>
                  <a:pt x="3583229" y="166835"/>
                </a:lnTo>
                <a:lnTo>
                  <a:pt x="3525998" y="149884"/>
                </a:lnTo>
                <a:lnTo>
                  <a:pt x="3467659" y="133700"/>
                </a:lnTo>
                <a:lnTo>
                  <a:pt x="3408223" y="118297"/>
                </a:lnTo>
                <a:lnTo>
                  <a:pt x="3356567" y="105766"/>
                </a:lnTo>
                <a:lnTo>
                  <a:pt x="3304679" y="93958"/>
                </a:lnTo>
                <a:lnTo>
                  <a:pt x="3252575" y="82869"/>
                </a:lnTo>
                <a:lnTo>
                  <a:pt x="3200274" y="72495"/>
                </a:lnTo>
                <a:lnTo>
                  <a:pt x="3147795" y="62832"/>
                </a:lnTo>
                <a:lnTo>
                  <a:pt x="3095157" y="53875"/>
                </a:lnTo>
                <a:lnTo>
                  <a:pt x="3042377" y="45622"/>
                </a:lnTo>
                <a:lnTo>
                  <a:pt x="2989474" y="38068"/>
                </a:lnTo>
                <a:lnTo>
                  <a:pt x="2936466" y="31210"/>
                </a:lnTo>
                <a:lnTo>
                  <a:pt x="2883372" y="25042"/>
                </a:lnTo>
                <a:lnTo>
                  <a:pt x="2830210" y="19562"/>
                </a:lnTo>
                <a:lnTo>
                  <a:pt x="2776998" y="14766"/>
                </a:lnTo>
                <a:lnTo>
                  <a:pt x="2723755" y="10649"/>
                </a:lnTo>
                <a:lnTo>
                  <a:pt x="2670500" y="7208"/>
                </a:lnTo>
                <a:lnTo>
                  <a:pt x="2617250" y="4439"/>
                </a:lnTo>
                <a:lnTo>
                  <a:pt x="2564024" y="2337"/>
                </a:lnTo>
                <a:lnTo>
                  <a:pt x="2510841" y="899"/>
                </a:lnTo>
                <a:lnTo>
                  <a:pt x="2457719" y="121"/>
                </a:lnTo>
                <a:lnTo>
                  <a:pt x="2404675" y="0"/>
                </a:lnTo>
                <a:lnTo>
                  <a:pt x="2351730" y="530"/>
                </a:lnTo>
                <a:lnTo>
                  <a:pt x="2298900" y="1708"/>
                </a:lnTo>
                <a:lnTo>
                  <a:pt x="2246204" y="3531"/>
                </a:lnTo>
                <a:lnTo>
                  <a:pt x="2193662" y="5994"/>
                </a:lnTo>
                <a:lnTo>
                  <a:pt x="2141290" y="9094"/>
                </a:lnTo>
                <a:lnTo>
                  <a:pt x="2089108" y="12826"/>
                </a:lnTo>
                <a:lnTo>
                  <a:pt x="2037134" y="17186"/>
                </a:lnTo>
                <a:lnTo>
                  <a:pt x="1985387" y="22171"/>
                </a:lnTo>
                <a:lnTo>
                  <a:pt x="1933884" y="27777"/>
                </a:lnTo>
                <a:lnTo>
                  <a:pt x="1882644" y="34000"/>
                </a:lnTo>
                <a:lnTo>
                  <a:pt x="1831685" y="40836"/>
                </a:lnTo>
                <a:lnTo>
                  <a:pt x="1781026" y="48280"/>
                </a:lnTo>
                <a:lnTo>
                  <a:pt x="1730686" y="56330"/>
                </a:lnTo>
                <a:lnTo>
                  <a:pt x="1680682" y="64980"/>
                </a:lnTo>
                <a:lnTo>
                  <a:pt x="1631033" y="74228"/>
                </a:lnTo>
                <a:lnTo>
                  <a:pt x="1581758" y="84069"/>
                </a:lnTo>
                <a:lnTo>
                  <a:pt x="1532875" y="94499"/>
                </a:lnTo>
                <a:lnTo>
                  <a:pt x="1484401" y="105515"/>
                </a:lnTo>
                <a:lnTo>
                  <a:pt x="1436356" y="117113"/>
                </a:lnTo>
                <a:lnTo>
                  <a:pt x="1388759" y="129287"/>
                </a:lnTo>
                <a:lnTo>
                  <a:pt x="1341626" y="142036"/>
                </a:lnTo>
                <a:lnTo>
                  <a:pt x="1294977" y="155354"/>
                </a:lnTo>
                <a:lnTo>
                  <a:pt x="1248831" y="169238"/>
                </a:lnTo>
                <a:lnTo>
                  <a:pt x="1203205" y="183684"/>
                </a:lnTo>
                <a:lnTo>
                  <a:pt x="1158117" y="198687"/>
                </a:lnTo>
                <a:lnTo>
                  <a:pt x="1113588" y="214245"/>
                </a:lnTo>
                <a:lnTo>
                  <a:pt x="1069633" y="230353"/>
                </a:lnTo>
                <a:lnTo>
                  <a:pt x="1026273" y="247007"/>
                </a:lnTo>
                <a:lnTo>
                  <a:pt x="983525" y="264203"/>
                </a:lnTo>
                <a:lnTo>
                  <a:pt x="941409" y="281938"/>
                </a:lnTo>
                <a:lnTo>
                  <a:pt x="899941" y="300207"/>
                </a:lnTo>
                <a:lnTo>
                  <a:pt x="859141" y="319006"/>
                </a:lnTo>
                <a:lnTo>
                  <a:pt x="819027" y="338332"/>
                </a:lnTo>
                <a:lnTo>
                  <a:pt x="779617" y="358181"/>
                </a:lnTo>
                <a:lnTo>
                  <a:pt x="740931" y="378548"/>
                </a:lnTo>
                <a:lnTo>
                  <a:pt x="702985" y="399430"/>
                </a:lnTo>
                <a:lnTo>
                  <a:pt x="665799" y="420823"/>
                </a:lnTo>
                <a:lnTo>
                  <a:pt x="629391" y="442723"/>
                </a:lnTo>
                <a:lnTo>
                  <a:pt x="593779" y="465126"/>
                </a:lnTo>
                <a:lnTo>
                  <a:pt x="558982" y="488028"/>
                </a:lnTo>
                <a:lnTo>
                  <a:pt x="525018" y="511425"/>
                </a:lnTo>
                <a:lnTo>
                  <a:pt x="491905" y="535313"/>
                </a:lnTo>
                <a:lnTo>
                  <a:pt x="459663" y="559689"/>
                </a:lnTo>
                <a:lnTo>
                  <a:pt x="428308" y="584548"/>
                </a:lnTo>
                <a:lnTo>
                  <a:pt x="397861" y="609886"/>
                </a:lnTo>
                <a:lnTo>
                  <a:pt x="368338" y="635700"/>
                </a:lnTo>
                <a:lnTo>
                  <a:pt x="339759" y="661986"/>
                </a:lnTo>
                <a:lnTo>
                  <a:pt x="312142" y="688739"/>
                </a:lnTo>
                <a:lnTo>
                  <a:pt x="259866" y="743633"/>
                </a:lnTo>
                <a:lnTo>
                  <a:pt x="211658" y="800351"/>
                </a:lnTo>
                <a:lnTo>
                  <a:pt x="185693" y="833976"/>
                </a:lnTo>
                <a:lnTo>
                  <a:pt x="161478" y="867775"/>
                </a:lnTo>
                <a:lnTo>
                  <a:pt x="139002" y="901733"/>
                </a:lnTo>
                <a:lnTo>
                  <a:pt x="118253" y="935833"/>
                </a:lnTo>
                <a:lnTo>
                  <a:pt x="99221" y="970058"/>
                </a:lnTo>
                <a:lnTo>
                  <a:pt x="81894" y="1004394"/>
                </a:lnTo>
                <a:lnTo>
                  <a:pt x="52314" y="1073329"/>
                </a:lnTo>
                <a:lnTo>
                  <a:pt x="29422" y="1142507"/>
                </a:lnTo>
                <a:lnTo>
                  <a:pt x="13132" y="1211801"/>
                </a:lnTo>
                <a:lnTo>
                  <a:pt x="3354" y="1281079"/>
                </a:lnTo>
                <a:lnTo>
                  <a:pt x="0" y="1350212"/>
                </a:lnTo>
                <a:lnTo>
                  <a:pt x="704" y="1384683"/>
                </a:lnTo>
                <a:lnTo>
                  <a:pt x="6819" y="1453356"/>
                </a:lnTo>
                <a:lnTo>
                  <a:pt x="19137" y="1521559"/>
                </a:lnTo>
                <a:lnTo>
                  <a:pt x="37569" y="1589164"/>
                </a:lnTo>
                <a:lnTo>
                  <a:pt x="62026" y="1656040"/>
                </a:lnTo>
                <a:lnTo>
                  <a:pt x="92421" y="1722058"/>
                </a:lnTo>
                <a:lnTo>
                  <a:pt x="128663" y="1787088"/>
                </a:lnTo>
                <a:lnTo>
                  <a:pt x="170665" y="1851000"/>
                </a:lnTo>
                <a:lnTo>
                  <a:pt x="193799" y="1882497"/>
                </a:lnTo>
                <a:lnTo>
                  <a:pt x="218339" y="1913665"/>
                </a:lnTo>
                <a:lnTo>
                  <a:pt x="244275" y="1944490"/>
                </a:lnTo>
                <a:lnTo>
                  <a:pt x="271595" y="1974954"/>
                </a:lnTo>
                <a:lnTo>
                  <a:pt x="300289" y="2005041"/>
                </a:lnTo>
                <a:lnTo>
                  <a:pt x="330346" y="2034736"/>
                </a:lnTo>
                <a:lnTo>
                  <a:pt x="361754" y="2064021"/>
                </a:lnTo>
                <a:lnTo>
                  <a:pt x="394502" y="2092881"/>
                </a:lnTo>
                <a:lnTo>
                  <a:pt x="428579" y="2121300"/>
                </a:lnTo>
                <a:lnTo>
                  <a:pt x="463975" y="2149261"/>
                </a:lnTo>
                <a:lnTo>
                  <a:pt x="500678" y="2176748"/>
                </a:lnTo>
                <a:lnTo>
                  <a:pt x="538677" y="2203745"/>
                </a:lnTo>
                <a:lnTo>
                  <a:pt x="577961" y="2230236"/>
                </a:lnTo>
                <a:lnTo>
                  <a:pt x="618519" y="2256204"/>
                </a:lnTo>
                <a:lnTo>
                  <a:pt x="660340" y="2281634"/>
                </a:lnTo>
                <a:lnTo>
                  <a:pt x="703412" y="2306508"/>
                </a:lnTo>
                <a:lnTo>
                  <a:pt x="747726" y="2330812"/>
                </a:lnTo>
                <a:lnTo>
                  <a:pt x="793269" y="2354528"/>
                </a:lnTo>
                <a:lnTo>
                  <a:pt x="840030" y="2377640"/>
                </a:lnTo>
                <a:lnTo>
                  <a:pt x="887999" y="2400133"/>
                </a:lnTo>
                <a:lnTo>
                  <a:pt x="937165" y="2421989"/>
                </a:lnTo>
                <a:lnTo>
                  <a:pt x="987516" y="2443194"/>
                </a:lnTo>
                <a:lnTo>
                  <a:pt x="1039042" y="2463730"/>
                </a:lnTo>
                <a:lnTo>
                  <a:pt x="1091730" y="2483582"/>
                </a:lnTo>
                <a:lnTo>
                  <a:pt x="1145571" y="2502732"/>
                </a:lnTo>
                <a:lnTo>
                  <a:pt x="1200553" y="2521166"/>
                </a:lnTo>
                <a:lnTo>
                  <a:pt x="1256665" y="2538866"/>
                </a:lnTo>
                <a:lnTo>
                  <a:pt x="1313896" y="2555817"/>
                </a:lnTo>
                <a:lnTo>
                  <a:pt x="1372235" y="2572002"/>
                </a:lnTo>
                <a:lnTo>
                  <a:pt x="1431671" y="2587406"/>
                </a:lnTo>
                <a:lnTo>
                  <a:pt x="1480923" y="2599365"/>
                </a:lnTo>
                <a:lnTo>
                  <a:pt x="1530462" y="2610676"/>
                </a:lnTo>
                <a:lnTo>
                  <a:pt x="1580272" y="2621340"/>
                </a:lnTo>
                <a:lnTo>
                  <a:pt x="1630335" y="2631359"/>
                </a:lnTo>
                <a:lnTo>
                  <a:pt x="1680632" y="2640734"/>
                </a:lnTo>
                <a:lnTo>
                  <a:pt x="1731145" y="2649467"/>
                </a:lnTo>
                <a:lnTo>
                  <a:pt x="1781857" y="2657560"/>
                </a:lnTo>
                <a:lnTo>
                  <a:pt x="1832749" y="2665014"/>
                </a:lnTo>
                <a:lnTo>
                  <a:pt x="1883804" y="2671832"/>
                </a:lnTo>
                <a:lnTo>
                  <a:pt x="1935004" y="2678015"/>
                </a:lnTo>
                <a:lnTo>
                  <a:pt x="1986330" y="2683565"/>
                </a:lnTo>
                <a:lnTo>
                  <a:pt x="2037764" y="2688484"/>
                </a:lnTo>
                <a:lnTo>
                  <a:pt x="2089290" y="2692773"/>
                </a:lnTo>
                <a:lnTo>
                  <a:pt x="2140888" y="2696434"/>
                </a:lnTo>
                <a:lnTo>
                  <a:pt x="2192541" y="2699470"/>
                </a:lnTo>
                <a:lnTo>
                  <a:pt x="2244230" y="2701880"/>
                </a:lnTo>
                <a:lnTo>
                  <a:pt x="2295939" y="2703669"/>
                </a:lnTo>
                <a:lnTo>
                  <a:pt x="2347648" y="2704836"/>
                </a:lnTo>
                <a:lnTo>
                  <a:pt x="2399340" y="2705384"/>
                </a:lnTo>
                <a:lnTo>
                  <a:pt x="2450997" y="2705315"/>
                </a:lnTo>
                <a:lnTo>
                  <a:pt x="2502600" y="2704631"/>
                </a:lnTo>
                <a:lnTo>
                  <a:pt x="2554133" y="2703332"/>
                </a:lnTo>
                <a:lnTo>
                  <a:pt x="2605577" y="2701422"/>
                </a:lnTo>
                <a:lnTo>
                  <a:pt x="2656913" y="2698901"/>
                </a:lnTo>
                <a:lnTo>
                  <a:pt x="2708125" y="2695772"/>
                </a:lnTo>
                <a:lnTo>
                  <a:pt x="2759194" y="2692036"/>
                </a:lnTo>
                <a:lnTo>
                  <a:pt x="2810102" y="2687694"/>
                </a:lnTo>
                <a:lnTo>
                  <a:pt x="2860830" y="2682750"/>
                </a:lnTo>
                <a:lnTo>
                  <a:pt x="2911362" y="2677203"/>
                </a:lnTo>
                <a:lnTo>
                  <a:pt x="2961680" y="2671057"/>
                </a:lnTo>
                <a:lnTo>
                  <a:pt x="3011764" y="2664313"/>
                </a:lnTo>
                <a:lnTo>
                  <a:pt x="3061598" y="2656973"/>
                </a:lnTo>
                <a:lnTo>
                  <a:pt x="3111162" y="2649038"/>
                </a:lnTo>
                <a:lnTo>
                  <a:pt x="3160441" y="2640510"/>
                </a:lnTo>
                <a:lnTo>
                  <a:pt x="3209414" y="2631391"/>
                </a:lnTo>
                <a:lnTo>
                  <a:pt x="3258065" y="2621683"/>
                </a:lnTo>
                <a:lnTo>
                  <a:pt x="3306375" y="2611388"/>
                </a:lnTo>
                <a:lnTo>
                  <a:pt x="3354327" y="2600506"/>
                </a:lnTo>
                <a:lnTo>
                  <a:pt x="3401901" y="2589041"/>
                </a:lnTo>
                <a:lnTo>
                  <a:pt x="3449082" y="2576993"/>
                </a:lnTo>
                <a:lnTo>
                  <a:pt x="3495850" y="2564364"/>
                </a:lnTo>
                <a:lnTo>
                  <a:pt x="3542187" y="2551157"/>
                </a:lnTo>
                <a:lnTo>
                  <a:pt x="3588076" y="2537373"/>
                </a:lnTo>
                <a:lnTo>
                  <a:pt x="3633499" y="2523013"/>
                </a:lnTo>
                <a:lnTo>
                  <a:pt x="3678437" y="2508080"/>
                </a:lnTo>
                <a:lnTo>
                  <a:pt x="3722873" y="2492575"/>
                </a:lnTo>
                <a:lnTo>
                  <a:pt x="3766788" y="2476500"/>
                </a:lnTo>
                <a:lnTo>
                  <a:pt x="3810165" y="2459857"/>
                </a:lnTo>
                <a:lnTo>
                  <a:pt x="3852986" y="2442647"/>
                </a:lnTo>
                <a:lnTo>
                  <a:pt x="3895233" y="2424873"/>
                </a:lnTo>
                <a:lnTo>
                  <a:pt x="3936887" y="2406535"/>
                </a:lnTo>
                <a:lnTo>
                  <a:pt x="3977932" y="2387636"/>
                </a:lnTo>
                <a:lnTo>
                  <a:pt x="4018348" y="2368178"/>
                </a:lnTo>
                <a:lnTo>
                  <a:pt x="4058118" y="2348161"/>
                </a:lnTo>
                <a:lnTo>
                  <a:pt x="4097223" y="2327589"/>
                </a:lnTo>
                <a:lnTo>
                  <a:pt x="5893410" y="2718114"/>
                </a:lnTo>
                <a:close/>
              </a:path>
            </a:pathLst>
          </a:custGeom>
          <a:ln w="12954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14744" y="3857628"/>
            <a:ext cx="324802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3600" b="1" spc="30" dirty="0">
                <a:solidFill>
                  <a:srgbClr val="3E3E3E"/>
                </a:solidFill>
                <a:latin typeface="Arial"/>
                <a:cs typeface="Arial"/>
              </a:rPr>
              <a:t>They’re  </a:t>
            </a:r>
            <a:r>
              <a:rPr sz="3600" b="1" spc="100" dirty="0">
                <a:solidFill>
                  <a:srgbClr val="3E3E3E"/>
                </a:solidFill>
                <a:latin typeface="Arial"/>
                <a:cs typeface="Arial"/>
              </a:rPr>
              <a:t>preparing </a:t>
            </a:r>
            <a:r>
              <a:rPr sz="3600" b="1" spc="145" dirty="0">
                <a:solidFill>
                  <a:srgbClr val="3E3E3E"/>
                </a:solidFill>
                <a:latin typeface="Arial"/>
                <a:cs typeface="Arial"/>
              </a:rPr>
              <a:t>for  </a:t>
            </a:r>
            <a:r>
              <a:rPr sz="3600" b="1" spc="90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3600" b="1" spc="160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3600" b="1" spc="75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sz="3600" b="1" spc="90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3600" b="1" spc="105" dirty="0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sz="3600" b="1" spc="140" dirty="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sz="3600" b="1" spc="75" dirty="0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sz="3600" b="1" spc="140" dirty="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sz="3600" b="1" spc="-20" dirty="0">
                <a:solidFill>
                  <a:srgbClr val="3E3E3E"/>
                </a:solidFill>
                <a:latin typeface="Arial"/>
                <a:cs typeface="Arial"/>
              </a:rPr>
              <a:t>ce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b="1" spc="-170" dirty="0">
                <a:solidFill>
                  <a:srgbClr val="3E3E3E"/>
                </a:solidFill>
                <a:latin typeface="Arial"/>
                <a:cs typeface="Arial"/>
              </a:rPr>
              <a:t>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1" y="58842"/>
            <a:ext cx="6710680" cy="3492500"/>
          </a:xfrm>
          <a:custGeom>
            <a:avLst/>
            <a:gdLst/>
            <a:ahLst/>
            <a:cxnLst/>
            <a:rect l="l" t="t" r="r" b="b"/>
            <a:pathLst>
              <a:path w="6710680" h="3492500">
                <a:moveTo>
                  <a:pt x="4142245" y="3479800"/>
                </a:moveTo>
                <a:lnTo>
                  <a:pt x="3373671" y="3479800"/>
                </a:lnTo>
                <a:lnTo>
                  <a:pt x="3424493" y="3492500"/>
                </a:lnTo>
                <a:lnTo>
                  <a:pt x="4090944" y="3492500"/>
                </a:lnTo>
                <a:lnTo>
                  <a:pt x="4142245" y="3479800"/>
                </a:lnTo>
                <a:close/>
              </a:path>
              <a:path w="6710680" h="3492500">
                <a:moveTo>
                  <a:pt x="4244677" y="3467100"/>
                </a:moveTo>
                <a:lnTo>
                  <a:pt x="3221977" y="3467100"/>
                </a:lnTo>
                <a:lnTo>
                  <a:pt x="3272401" y="3479800"/>
                </a:lnTo>
                <a:lnTo>
                  <a:pt x="4193494" y="3479800"/>
                </a:lnTo>
                <a:lnTo>
                  <a:pt x="4244677" y="3467100"/>
                </a:lnTo>
                <a:close/>
              </a:path>
              <a:path w="6710680" h="3492500">
                <a:moveTo>
                  <a:pt x="4397723" y="3454400"/>
                </a:moveTo>
                <a:lnTo>
                  <a:pt x="3121611" y="3454400"/>
                </a:lnTo>
                <a:lnTo>
                  <a:pt x="3171710" y="3467100"/>
                </a:lnTo>
                <a:lnTo>
                  <a:pt x="4346803" y="3467100"/>
                </a:lnTo>
                <a:lnTo>
                  <a:pt x="4397723" y="3454400"/>
                </a:lnTo>
                <a:close/>
              </a:path>
              <a:path w="6710680" h="3492500">
                <a:moveTo>
                  <a:pt x="4549768" y="3429000"/>
                </a:moveTo>
                <a:lnTo>
                  <a:pt x="2923125" y="3429000"/>
                </a:lnTo>
                <a:lnTo>
                  <a:pt x="2972437" y="3441700"/>
                </a:lnTo>
                <a:lnTo>
                  <a:pt x="3021962" y="3441700"/>
                </a:lnTo>
                <a:lnTo>
                  <a:pt x="3071691" y="3454400"/>
                </a:lnTo>
                <a:lnTo>
                  <a:pt x="4448531" y="3454400"/>
                </a:lnTo>
                <a:lnTo>
                  <a:pt x="4549768" y="3429000"/>
                </a:lnTo>
                <a:close/>
              </a:path>
              <a:path w="6710680" h="3492500">
                <a:moveTo>
                  <a:pt x="4800100" y="3378200"/>
                </a:moveTo>
                <a:lnTo>
                  <a:pt x="2680192" y="3378200"/>
                </a:lnTo>
                <a:lnTo>
                  <a:pt x="2874040" y="3429000"/>
                </a:lnTo>
                <a:lnTo>
                  <a:pt x="4600173" y="3429000"/>
                </a:lnTo>
                <a:lnTo>
                  <a:pt x="4800100" y="3378200"/>
                </a:lnTo>
                <a:close/>
              </a:path>
              <a:path w="6710680" h="3492500">
                <a:moveTo>
                  <a:pt x="5840297" y="2984500"/>
                </a:moveTo>
                <a:lnTo>
                  <a:pt x="1638655" y="2984500"/>
                </a:lnTo>
                <a:lnTo>
                  <a:pt x="1715274" y="3035300"/>
                </a:lnTo>
                <a:lnTo>
                  <a:pt x="1754399" y="3048000"/>
                </a:lnTo>
                <a:lnTo>
                  <a:pt x="1794053" y="3073400"/>
                </a:lnTo>
                <a:lnTo>
                  <a:pt x="1834223" y="3086100"/>
                </a:lnTo>
                <a:lnTo>
                  <a:pt x="1874899" y="3111500"/>
                </a:lnTo>
                <a:lnTo>
                  <a:pt x="1916068" y="3124200"/>
                </a:lnTo>
                <a:lnTo>
                  <a:pt x="1957720" y="3149600"/>
                </a:lnTo>
                <a:lnTo>
                  <a:pt x="1999841" y="3162300"/>
                </a:lnTo>
                <a:lnTo>
                  <a:pt x="2042421" y="3187700"/>
                </a:lnTo>
                <a:lnTo>
                  <a:pt x="2128911" y="3213100"/>
                </a:lnTo>
                <a:lnTo>
                  <a:pt x="2172798" y="3238500"/>
                </a:lnTo>
                <a:lnTo>
                  <a:pt x="2306883" y="3276600"/>
                </a:lnTo>
                <a:lnTo>
                  <a:pt x="2352349" y="3302000"/>
                </a:lnTo>
                <a:lnTo>
                  <a:pt x="2632412" y="3378200"/>
                </a:lnTo>
                <a:lnTo>
                  <a:pt x="4849600" y="3378200"/>
                </a:lnTo>
                <a:lnTo>
                  <a:pt x="4898885" y="3365500"/>
                </a:lnTo>
                <a:lnTo>
                  <a:pt x="4957311" y="3340100"/>
                </a:lnTo>
                <a:lnTo>
                  <a:pt x="5127629" y="3302000"/>
                </a:lnTo>
                <a:lnTo>
                  <a:pt x="5182725" y="3276600"/>
                </a:lnTo>
                <a:lnTo>
                  <a:pt x="5236971" y="3263900"/>
                </a:lnTo>
                <a:lnTo>
                  <a:pt x="5290360" y="3238500"/>
                </a:lnTo>
                <a:lnTo>
                  <a:pt x="5342884" y="3225800"/>
                </a:lnTo>
                <a:lnTo>
                  <a:pt x="5394537" y="3200400"/>
                </a:lnTo>
                <a:lnTo>
                  <a:pt x="5445311" y="3187700"/>
                </a:lnTo>
                <a:lnTo>
                  <a:pt x="5544195" y="3136900"/>
                </a:lnTo>
                <a:lnTo>
                  <a:pt x="5592291" y="3111500"/>
                </a:lnTo>
                <a:lnTo>
                  <a:pt x="5639480" y="3098800"/>
                </a:lnTo>
                <a:lnTo>
                  <a:pt x="5685755" y="3073400"/>
                </a:lnTo>
                <a:lnTo>
                  <a:pt x="5731108" y="3048000"/>
                </a:lnTo>
                <a:lnTo>
                  <a:pt x="5775534" y="3022600"/>
                </a:lnTo>
                <a:lnTo>
                  <a:pt x="5819023" y="2997200"/>
                </a:lnTo>
                <a:lnTo>
                  <a:pt x="5840297" y="2984500"/>
                </a:lnTo>
                <a:close/>
              </a:path>
              <a:path w="6710680" h="3492500">
                <a:moveTo>
                  <a:pt x="4631018" y="76200"/>
                </a:moveTo>
                <a:lnTo>
                  <a:pt x="2842431" y="76200"/>
                </a:lnTo>
                <a:lnTo>
                  <a:pt x="2580017" y="139700"/>
                </a:lnTo>
                <a:lnTo>
                  <a:pt x="2463988" y="165100"/>
                </a:lnTo>
                <a:lnTo>
                  <a:pt x="2407214" y="190500"/>
                </a:lnTo>
                <a:lnTo>
                  <a:pt x="2296179" y="215900"/>
                </a:lnTo>
                <a:lnTo>
                  <a:pt x="2241934" y="241300"/>
                </a:lnTo>
                <a:lnTo>
                  <a:pt x="2188545" y="254000"/>
                </a:lnTo>
                <a:lnTo>
                  <a:pt x="2136022" y="279400"/>
                </a:lnTo>
                <a:lnTo>
                  <a:pt x="2084369" y="292100"/>
                </a:lnTo>
                <a:lnTo>
                  <a:pt x="1983707" y="342900"/>
                </a:lnTo>
                <a:lnTo>
                  <a:pt x="1934712" y="355600"/>
                </a:lnTo>
                <a:lnTo>
                  <a:pt x="1886616" y="381000"/>
                </a:lnTo>
                <a:lnTo>
                  <a:pt x="1839428" y="406400"/>
                </a:lnTo>
                <a:lnTo>
                  <a:pt x="1793153" y="431800"/>
                </a:lnTo>
                <a:lnTo>
                  <a:pt x="1747800" y="444500"/>
                </a:lnTo>
                <a:lnTo>
                  <a:pt x="1703375" y="469900"/>
                </a:lnTo>
                <a:lnTo>
                  <a:pt x="1659886" y="495300"/>
                </a:lnTo>
                <a:lnTo>
                  <a:pt x="1617338" y="520700"/>
                </a:lnTo>
                <a:lnTo>
                  <a:pt x="1575741" y="546100"/>
                </a:lnTo>
                <a:lnTo>
                  <a:pt x="1535100" y="571500"/>
                </a:lnTo>
                <a:lnTo>
                  <a:pt x="1495423" y="596900"/>
                </a:lnTo>
                <a:lnTo>
                  <a:pt x="1456717" y="635000"/>
                </a:lnTo>
                <a:lnTo>
                  <a:pt x="1418989" y="660400"/>
                </a:lnTo>
                <a:lnTo>
                  <a:pt x="1382246" y="685800"/>
                </a:lnTo>
                <a:lnTo>
                  <a:pt x="1346495" y="711200"/>
                </a:lnTo>
                <a:lnTo>
                  <a:pt x="1311743" y="736600"/>
                </a:lnTo>
                <a:lnTo>
                  <a:pt x="1277998" y="774700"/>
                </a:lnTo>
                <a:lnTo>
                  <a:pt x="1245267" y="800100"/>
                </a:lnTo>
                <a:lnTo>
                  <a:pt x="1213556" y="825500"/>
                </a:lnTo>
                <a:lnTo>
                  <a:pt x="1182872" y="863600"/>
                </a:lnTo>
                <a:lnTo>
                  <a:pt x="1153224" y="889000"/>
                </a:lnTo>
                <a:lnTo>
                  <a:pt x="1124617" y="914400"/>
                </a:lnTo>
                <a:lnTo>
                  <a:pt x="1097060" y="952500"/>
                </a:lnTo>
                <a:lnTo>
                  <a:pt x="1070558" y="977900"/>
                </a:lnTo>
                <a:lnTo>
                  <a:pt x="1045120" y="1016000"/>
                </a:lnTo>
                <a:lnTo>
                  <a:pt x="1020752" y="1041400"/>
                </a:lnTo>
                <a:lnTo>
                  <a:pt x="997462" y="1079500"/>
                </a:lnTo>
                <a:lnTo>
                  <a:pt x="975256" y="1104900"/>
                </a:lnTo>
                <a:lnTo>
                  <a:pt x="954141" y="1143000"/>
                </a:lnTo>
                <a:lnTo>
                  <a:pt x="934126" y="1168400"/>
                </a:lnTo>
                <a:lnTo>
                  <a:pt x="915216" y="1206500"/>
                </a:lnTo>
                <a:lnTo>
                  <a:pt x="897419" y="1244600"/>
                </a:lnTo>
                <a:lnTo>
                  <a:pt x="880743" y="1270000"/>
                </a:lnTo>
                <a:lnTo>
                  <a:pt x="865193" y="1308100"/>
                </a:lnTo>
                <a:lnTo>
                  <a:pt x="850777" y="1346200"/>
                </a:lnTo>
                <a:lnTo>
                  <a:pt x="837503" y="1371600"/>
                </a:lnTo>
                <a:lnTo>
                  <a:pt x="825378" y="1409700"/>
                </a:lnTo>
                <a:lnTo>
                  <a:pt x="814408" y="1447800"/>
                </a:lnTo>
                <a:lnTo>
                  <a:pt x="804600" y="1473200"/>
                </a:lnTo>
                <a:lnTo>
                  <a:pt x="795963" y="1511300"/>
                </a:lnTo>
                <a:lnTo>
                  <a:pt x="788502" y="1549400"/>
                </a:lnTo>
                <a:lnTo>
                  <a:pt x="782225" y="1587500"/>
                </a:lnTo>
                <a:lnTo>
                  <a:pt x="777139" y="1612900"/>
                </a:lnTo>
                <a:lnTo>
                  <a:pt x="773251" y="1651000"/>
                </a:lnTo>
                <a:lnTo>
                  <a:pt x="770569" y="1689100"/>
                </a:lnTo>
                <a:lnTo>
                  <a:pt x="769099" y="1727200"/>
                </a:lnTo>
                <a:lnTo>
                  <a:pt x="768848" y="1765300"/>
                </a:lnTo>
                <a:lnTo>
                  <a:pt x="769824" y="1790700"/>
                </a:lnTo>
                <a:lnTo>
                  <a:pt x="772034" y="1828800"/>
                </a:lnTo>
                <a:lnTo>
                  <a:pt x="775484" y="1866900"/>
                </a:lnTo>
                <a:lnTo>
                  <a:pt x="780182" y="1905000"/>
                </a:lnTo>
                <a:lnTo>
                  <a:pt x="786136" y="1943100"/>
                </a:lnTo>
                <a:lnTo>
                  <a:pt x="793351" y="1968500"/>
                </a:lnTo>
                <a:lnTo>
                  <a:pt x="801836" y="2006600"/>
                </a:lnTo>
                <a:lnTo>
                  <a:pt x="811596" y="2044700"/>
                </a:lnTo>
                <a:lnTo>
                  <a:pt x="822640" y="2082800"/>
                </a:lnTo>
                <a:lnTo>
                  <a:pt x="834975" y="2120900"/>
                </a:lnTo>
                <a:lnTo>
                  <a:pt x="848607" y="2146300"/>
                </a:lnTo>
                <a:lnTo>
                  <a:pt x="863544" y="2184400"/>
                </a:lnTo>
                <a:lnTo>
                  <a:pt x="879793" y="2222500"/>
                </a:lnTo>
                <a:lnTo>
                  <a:pt x="897360" y="2260600"/>
                </a:lnTo>
                <a:lnTo>
                  <a:pt x="916254" y="2298700"/>
                </a:lnTo>
                <a:lnTo>
                  <a:pt x="936480" y="2324100"/>
                </a:lnTo>
                <a:lnTo>
                  <a:pt x="958047" y="2362200"/>
                </a:lnTo>
                <a:lnTo>
                  <a:pt x="980961" y="2400300"/>
                </a:lnTo>
                <a:lnTo>
                  <a:pt x="1005230" y="2425700"/>
                </a:lnTo>
                <a:lnTo>
                  <a:pt x="0" y="3238500"/>
                </a:lnTo>
                <a:lnTo>
                  <a:pt x="1638655" y="2984500"/>
                </a:lnTo>
                <a:lnTo>
                  <a:pt x="5840297" y="2984500"/>
                </a:lnTo>
                <a:lnTo>
                  <a:pt x="5861571" y="2971800"/>
                </a:lnTo>
                <a:lnTo>
                  <a:pt x="5903169" y="2946400"/>
                </a:lnTo>
                <a:lnTo>
                  <a:pt x="5943810" y="2921000"/>
                </a:lnTo>
                <a:lnTo>
                  <a:pt x="5983487" y="2895600"/>
                </a:lnTo>
                <a:lnTo>
                  <a:pt x="6022193" y="2870200"/>
                </a:lnTo>
                <a:lnTo>
                  <a:pt x="6059922" y="2844800"/>
                </a:lnTo>
                <a:lnTo>
                  <a:pt x="6096665" y="2819400"/>
                </a:lnTo>
                <a:lnTo>
                  <a:pt x="6132416" y="2781300"/>
                </a:lnTo>
                <a:lnTo>
                  <a:pt x="6167168" y="2755900"/>
                </a:lnTo>
                <a:lnTo>
                  <a:pt x="6200913" y="2730500"/>
                </a:lnTo>
                <a:lnTo>
                  <a:pt x="6233645" y="2705100"/>
                </a:lnTo>
                <a:lnTo>
                  <a:pt x="6265356" y="2667000"/>
                </a:lnTo>
                <a:lnTo>
                  <a:pt x="6296040" y="2641600"/>
                </a:lnTo>
                <a:lnTo>
                  <a:pt x="6325688" y="2603500"/>
                </a:lnTo>
                <a:lnTo>
                  <a:pt x="6354295" y="2578100"/>
                </a:lnTo>
                <a:lnTo>
                  <a:pt x="6381853" y="2552700"/>
                </a:lnTo>
                <a:lnTo>
                  <a:pt x="6408354" y="2514600"/>
                </a:lnTo>
                <a:lnTo>
                  <a:pt x="6433793" y="2489200"/>
                </a:lnTo>
                <a:lnTo>
                  <a:pt x="6458161" y="2451100"/>
                </a:lnTo>
                <a:lnTo>
                  <a:pt x="6481451" y="2425700"/>
                </a:lnTo>
                <a:lnTo>
                  <a:pt x="6503657" y="2387600"/>
                </a:lnTo>
                <a:lnTo>
                  <a:pt x="6524772" y="2362200"/>
                </a:lnTo>
                <a:lnTo>
                  <a:pt x="6544788" y="2324100"/>
                </a:lnTo>
                <a:lnTo>
                  <a:pt x="6563697" y="2286000"/>
                </a:lnTo>
                <a:lnTo>
                  <a:pt x="6581494" y="2260600"/>
                </a:lnTo>
                <a:lnTo>
                  <a:pt x="6598171" y="2222500"/>
                </a:lnTo>
                <a:lnTo>
                  <a:pt x="6613721" y="2184400"/>
                </a:lnTo>
                <a:lnTo>
                  <a:pt x="6628136" y="2159000"/>
                </a:lnTo>
                <a:lnTo>
                  <a:pt x="6641411" y="2120900"/>
                </a:lnTo>
                <a:lnTo>
                  <a:pt x="6653536" y="2082800"/>
                </a:lnTo>
                <a:lnTo>
                  <a:pt x="6664506" y="2057400"/>
                </a:lnTo>
                <a:lnTo>
                  <a:pt x="6674314" y="2019300"/>
                </a:lnTo>
                <a:lnTo>
                  <a:pt x="6682952" y="1981200"/>
                </a:lnTo>
                <a:lnTo>
                  <a:pt x="6690413" y="1943100"/>
                </a:lnTo>
                <a:lnTo>
                  <a:pt x="6696689" y="1917700"/>
                </a:lnTo>
                <a:lnTo>
                  <a:pt x="6701775" y="1879600"/>
                </a:lnTo>
                <a:lnTo>
                  <a:pt x="6705663" y="1841500"/>
                </a:lnTo>
                <a:lnTo>
                  <a:pt x="6708346" y="1803400"/>
                </a:lnTo>
                <a:lnTo>
                  <a:pt x="6710066" y="1739900"/>
                </a:lnTo>
                <a:lnTo>
                  <a:pt x="6709090" y="1701800"/>
                </a:lnTo>
                <a:lnTo>
                  <a:pt x="6706881" y="1663700"/>
                </a:lnTo>
                <a:lnTo>
                  <a:pt x="6703430" y="1625600"/>
                </a:lnTo>
                <a:lnTo>
                  <a:pt x="6698732" y="1600200"/>
                </a:lnTo>
                <a:lnTo>
                  <a:pt x="6692779" y="1562100"/>
                </a:lnTo>
                <a:lnTo>
                  <a:pt x="6685564" y="1524000"/>
                </a:lnTo>
                <a:lnTo>
                  <a:pt x="6677079" y="1485900"/>
                </a:lnTo>
                <a:lnTo>
                  <a:pt x="6667318" y="1447800"/>
                </a:lnTo>
                <a:lnTo>
                  <a:pt x="6656274" y="1422400"/>
                </a:lnTo>
                <a:lnTo>
                  <a:pt x="6643940" y="1384300"/>
                </a:lnTo>
                <a:lnTo>
                  <a:pt x="6630307" y="1346200"/>
                </a:lnTo>
                <a:lnTo>
                  <a:pt x="6615371" y="1308100"/>
                </a:lnTo>
                <a:lnTo>
                  <a:pt x="6599122" y="1270000"/>
                </a:lnTo>
                <a:lnTo>
                  <a:pt x="6581554" y="1244600"/>
                </a:lnTo>
                <a:lnTo>
                  <a:pt x="6562661" y="1206500"/>
                </a:lnTo>
                <a:lnTo>
                  <a:pt x="6542434" y="1168400"/>
                </a:lnTo>
                <a:lnTo>
                  <a:pt x="6520867" y="1130300"/>
                </a:lnTo>
                <a:lnTo>
                  <a:pt x="6497953" y="1104900"/>
                </a:lnTo>
                <a:lnTo>
                  <a:pt x="6473685" y="1066800"/>
                </a:lnTo>
                <a:lnTo>
                  <a:pt x="6451169" y="1041400"/>
                </a:lnTo>
                <a:lnTo>
                  <a:pt x="6427791" y="1003300"/>
                </a:lnTo>
                <a:lnTo>
                  <a:pt x="6403563" y="977900"/>
                </a:lnTo>
                <a:lnTo>
                  <a:pt x="6378497" y="939800"/>
                </a:lnTo>
                <a:lnTo>
                  <a:pt x="6325900" y="889000"/>
                </a:lnTo>
                <a:lnTo>
                  <a:pt x="6270099" y="838200"/>
                </a:lnTo>
                <a:lnTo>
                  <a:pt x="6241027" y="800100"/>
                </a:lnTo>
                <a:lnTo>
                  <a:pt x="6211191" y="774700"/>
                </a:lnTo>
                <a:lnTo>
                  <a:pt x="6180601" y="749300"/>
                </a:lnTo>
                <a:lnTo>
                  <a:pt x="6149272" y="723900"/>
                </a:lnTo>
                <a:lnTo>
                  <a:pt x="6117214" y="698500"/>
                </a:lnTo>
                <a:lnTo>
                  <a:pt x="6084440" y="673100"/>
                </a:lnTo>
                <a:lnTo>
                  <a:pt x="6050962" y="647700"/>
                </a:lnTo>
                <a:lnTo>
                  <a:pt x="6016793" y="622300"/>
                </a:lnTo>
                <a:lnTo>
                  <a:pt x="5981944" y="596900"/>
                </a:lnTo>
                <a:lnTo>
                  <a:pt x="5946428" y="571500"/>
                </a:lnTo>
                <a:lnTo>
                  <a:pt x="5910256" y="558800"/>
                </a:lnTo>
                <a:lnTo>
                  <a:pt x="5873442" y="533400"/>
                </a:lnTo>
                <a:lnTo>
                  <a:pt x="5835997" y="508000"/>
                </a:lnTo>
                <a:lnTo>
                  <a:pt x="5797933" y="482600"/>
                </a:lnTo>
                <a:lnTo>
                  <a:pt x="5759263" y="469900"/>
                </a:lnTo>
                <a:lnTo>
                  <a:pt x="5680152" y="419100"/>
                </a:lnTo>
                <a:lnTo>
                  <a:pt x="5639735" y="406400"/>
                </a:lnTo>
                <a:lnTo>
                  <a:pt x="5598761" y="381000"/>
                </a:lnTo>
                <a:lnTo>
                  <a:pt x="5557241" y="368300"/>
                </a:lnTo>
                <a:lnTo>
                  <a:pt x="5515188" y="342900"/>
                </a:lnTo>
                <a:lnTo>
                  <a:pt x="5472613" y="330200"/>
                </a:lnTo>
                <a:lnTo>
                  <a:pt x="5429529" y="304800"/>
                </a:lnTo>
                <a:lnTo>
                  <a:pt x="5341884" y="279400"/>
                </a:lnTo>
                <a:lnTo>
                  <a:pt x="5297346" y="254000"/>
                </a:lnTo>
                <a:lnTo>
                  <a:pt x="5114713" y="203200"/>
                </a:lnTo>
                <a:lnTo>
                  <a:pt x="5067995" y="177800"/>
                </a:lnTo>
                <a:lnTo>
                  <a:pt x="4877250" y="127000"/>
                </a:lnTo>
                <a:lnTo>
                  <a:pt x="4828657" y="127000"/>
                </a:lnTo>
                <a:lnTo>
                  <a:pt x="4631018" y="76200"/>
                </a:lnTo>
                <a:close/>
              </a:path>
              <a:path w="6710680" h="3492500">
                <a:moveTo>
                  <a:pt x="4479701" y="50800"/>
                </a:moveTo>
                <a:lnTo>
                  <a:pt x="3001464" y="50800"/>
                </a:lnTo>
                <a:lnTo>
                  <a:pt x="2895334" y="76200"/>
                </a:lnTo>
                <a:lnTo>
                  <a:pt x="4580852" y="76200"/>
                </a:lnTo>
                <a:lnTo>
                  <a:pt x="4479701" y="50800"/>
                </a:lnTo>
                <a:close/>
              </a:path>
              <a:path w="6710680" h="3492500">
                <a:moveTo>
                  <a:pt x="4377536" y="38100"/>
                </a:moveTo>
                <a:lnTo>
                  <a:pt x="3107944" y="38100"/>
                </a:lnTo>
                <a:lnTo>
                  <a:pt x="3054666" y="50800"/>
                </a:lnTo>
                <a:lnTo>
                  <a:pt x="4428739" y="50800"/>
                </a:lnTo>
                <a:lnTo>
                  <a:pt x="4377536" y="38100"/>
                </a:lnTo>
                <a:close/>
              </a:path>
              <a:path w="6710680" h="3492500">
                <a:moveTo>
                  <a:pt x="4274455" y="25400"/>
                </a:moveTo>
                <a:lnTo>
                  <a:pt x="3214676" y="25400"/>
                </a:lnTo>
                <a:lnTo>
                  <a:pt x="3161284" y="38100"/>
                </a:lnTo>
                <a:lnTo>
                  <a:pt x="4326104" y="38100"/>
                </a:lnTo>
                <a:lnTo>
                  <a:pt x="4274455" y="25400"/>
                </a:lnTo>
                <a:close/>
              </a:path>
              <a:path w="6710680" h="3492500">
                <a:moveTo>
                  <a:pt x="4170555" y="12700"/>
                </a:moveTo>
                <a:lnTo>
                  <a:pt x="3321563" y="12700"/>
                </a:lnTo>
                <a:lnTo>
                  <a:pt x="3268106" y="25400"/>
                </a:lnTo>
                <a:lnTo>
                  <a:pt x="4222602" y="25400"/>
                </a:lnTo>
                <a:lnTo>
                  <a:pt x="4170555" y="12700"/>
                </a:lnTo>
                <a:close/>
              </a:path>
              <a:path w="6710680" h="3492500">
                <a:moveTo>
                  <a:pt x="4013383" y="0"/>
                </a:moveTo>
                <a:lnTo>
                  <a:pt x="3481972" y="0"/>
                </a:lnTo>
                <a:lnTo>
                  <a:pt x="3428508" y="12700"/>
                </a:lnTo>
                <a:lnTo>
                  <a:pt x="4065934" y="12700"/>
                </a:lnTo>
                <a:lnTo>
                  <a:pt x="4013383" y="0"/>
                </a:lnTo>
                <a:close/>
              </a:path>
            </a:pathLst>
          </a:custGeom>
          <a:solidFill>
            <a:srgbClr val="76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1" y="50993"/>
            <a:ext cx="6710680" cy="3500754"/>
          </a:xfrm>
          <a:custGeom>
            <a:avLst/>
            <a:gdLst/>
            <a:ahLst/>
            <a:cxnLst/>
            <a:rect l="l" t="t" r="r" b="b"/>
            <a:pathLst>
              <a:path w="6710680" h="3500754">
                <a:moveTo>
                  <a:pt x="0" y="3235398"/>
                </a:moveTo>
                <a:lnTo>
                  <a:pt x="1005230" y="2433545"/>
                </a:lnTo>
                <a:lnTo>
                  <a:pt x="980961" y="2398811"/>
                </a:lnTo>
                <a:lnTo>
                  <a:pt x="958047" y="2363948"/>
                </a:lnTo>
                <a:lnTo>
                  <a:pt x="936480" y="2328966"/>
                </a:lnTo>
                <a:lnTo>
                  <a:pt x="916254" y="2293877"/>
                </a:lnTo>
                <a:lnTo>
                  <a:pt x="897360" y="2258690"/>
                </a:lnTo>
                <a:lnTo>
                  <a:pt x="879793" y="2223416"/>
                </a:lnTo>
                <a:lnTo>
                  <a:pt x="863544" y="2188064"/>
                </a:lnTo>
                <a:lnTo>
                  <a:pt x="848607" y="2152646"/>
                </a:lnTo>
                <a:lnTo>
                  <a:pt x="822640" y="2081652"/>
                </a:lnTo>
                <a:lnTo>
                  <a:pt x="801836" y="2010516"/>
                </a:lnTo>
                <a:lnTo>
                  <a:pt x="786136" y="1939320"/>
                </a:lnTo>
                <a:lnTo>
                  <a:pt x="775484" y="1868147"/>
                </a:lnTo>
                <a:lnTo>
                  <a:pt x="769824" y="1797080"/>
                </a:lnTo>
                <a:lnTo>
                  <a:pt x="768848" y="1761613"/>
                </a:lnTo>
                <a:lnTo>
                  <a:pt x="769099" y="1726202"/>
                </a:lnTo>
                <a:lnTo>
                  <a:pt x="773251" y="1655596"/>
                </a:lnTo>
                <a:lnTo>
                  <a:pt x="782225" y="1585344"/>
                </a:lnTo>
                <a:lnTo>
                  <a:pt x="795963" y="1515529"/>
                </a:lnTo>
                <a:lnTo>
                  <a:pt x="814408" y="1446235"/>
                </a:lnTo>
                <a:lnTo>
                  <a:pt x="837503" y="1377542"/>
                </a:lnTo>
                <a:lnTo>
                  <a:pt x="865193" y="1309535"/>
                </a:lnTo>
                <a:lnTo>
                  <a:pt x="897419" y="1242297"/>
                </a:lnTo>
                <a:lnTo>
                  <a:pt x="934126" y="1175909"/>
                </a:lnTo>
                <a:lnTo>
                  <a:pt x="954141" y="1143060"/>
                </a:lnTo>
                <a:lnTo>
                  <a:pt x="975256" y="1110455"/>
                </a:lnTo>
                <a:lnTo>
                  <a:pt x="997462" y="1078104"/>
                </a:lnTo>
                <a:lnTo>
                  <a:pt x="1020752" y="1046018"/>
                </a:lnTo>
                <a:lnTo>
                  <a:pt x="1045120" y="1014206"/>
                </a:lnTo>
                <a:lnTo>
                  <a:pt x="1070558" y="982680"/>
                </a:lnTo>
                <a:lnTo>
                  <a:pt x="1097060" y="951449"/>
                </a:lnTo>
                <a:lnTo>
                  <a:pt x="1124617" y="920524"/>
                </a:lnTo>
                <a:lnTo>
                  <a:pt x="1153224" y="889915"/>
                </a:lnTo>
                <a:lnTo>
                  <a:pt x="1182872" y="859633"/>
                </a:lnTo>
                <a:lnTo>
                  <a:pt x="1213556" y="829687"/>
                </a:lnTo>
                <a:lnTo>
                  <a:pt x="1245267" y="800089"/>
                </a:lnTo>
                <a:lnTo>
                  <a:pt x="1277998" y="770849"/>
                </a:lnTo>
                <a:lnTo>
                  <a:pt x="1311743" y="741976"/>
                </a:lnTo>
                <a:lnTo>
                  <a:pt x="1346495" y="713482"/>
                </a:lnTo>
                <a:lnTo>
                  <a:pt x="1382246" y="685376"/>
                </a:lnTo>
                <a:lnTo>
                  <a:pt x="1418989" y="657669"/>
                </a:lnTo>
                <a:lnTo>
                  <a:pt x="1456717" y="630372"/>
                </a:lnTo>
                <a:lnTo>
                  <a:pt x="1495423" y="603494"/>
                </a:lnTo>
                <a:lnTo>
                  <a:pt x="1535100" y="577046"/>
                </a:lnTo>
                <a:lnTo>
                  <a:pt x="1575741" y="551039"/>
                </a:lnTo>
                <a:lnTo>
                  <a:pt x="1617338" y="525482"/>
                </a:lnTo>
                <a:lnTo>
                  <a:pt x="1659886" y="500387"/>
                </a:lnTo>
                <a:lnTo>
                  <a:pt x="1703375" y="475763"/>
                </a:lnTo>
                <a:lnTo>
                  <a:pt x="1747800" y="451620"/>
                </a:lnTo>
                <a:lnTo>
                  <a:pt x="1793153" y="427970"/>
                </a:lnTo>
                <a:lnTo>
                  <a:pt x="1839428" y="404822"/>
                </a:lnTo>
                <a:lnTo>
                  <a:pt x="1886616" y="382187"/>
                </a:lnTo>
                <a:lnTo>
                  <a:pt x="1934712" y="360075"/>
                </a:lnTo>
                <a:lnTo>
                  <a:pt x="1983707" y="338497"/>
                </a:lnTo>
                <a:lnTo>
                  <a:pt x="2033595" y="317462"/>
                </a:lnTo>
                <a:lnTo>
                  <a:pt x="2084369" y="296982"/>
                </a:lnTo>
                <a:lnTo>
                  <a:pt x="2136022" y="277066"/>
                </a:lnTo>
                <a:lnTo>
                  <a:pt x="2188545" y="257725"/>
                </a:lnTo>
                <a:lnTo>
                  <a:pt x="2241934" y="238969"/>
                </a:lnTo>
                <a:lnTo>
                  <a:pt x="2296179" y="220808"/>
                </a:lnTo>
                <a:lnTo>
                  <a:pt x="2351275" y="203254"/>
                </a:lnTo>
                <a:lnTo>
                  <a:pt x="2407214" y="186316"/>
                </a:lnTo>
                <a:lnTo>
                  <a:pt x="2463988" y="170004"/>
                </a:lnTo>
                <a:lnTo>
                  <a:pt x="2521592" y="154330"/>
                </a:lnTo>
                <a:lnTo>
                  <a:pt x="2580017" y="139303"/>
                </a:lnTo>
                <a:lnTo>
                  <a:pt x="2632179" y="126606"/>
                </a:lnTo>
                <a:lnTo>
                  <a:pt x="2684513" y="114535"/>
                </a:lnTo>
                <a:lnTo>
                  <a:pt x="2737008" y="103086"/>
                </a:lnTo>
                <a:lnTo>
                  <a:pt x="2789651" y="92257"/>
                </a:lnTo>
                <a:lnTo>
                  <a:pt x="2842431" y="82045"/>
                </a:lnTo>
                <a:lnTo>
                  <a:pt x="2895334" y="72447"/>
                </a:lnTo>
                <a:lnTo>
                  <a:pt x="2948349" y="63460"/>
                </a:lnTo>
                <a:lnTo>
                  <a:pt x="3001464" y="55080"/>
                </a:lnTo>
                <a:lnTo>
                  <a:pt x="3054666" y="47307"/>
                </a:lnTo>
                <a:lnTo>
                  <a:pt x="3107944" y="40135"/>
                </a:lnTo>
                <a:lnTo>
                  <a:pt x="3161284" y="33563"/>
                </a:lnTo>
                <a:lnTo>
                  <a:pt x="3214676" y="27587"/>
                </a:lnTo>
                <a:lnTo>
                  <a:pt x="3268106" y="22205"/>
                </a:lnTo>
                <a:lnTo>
                  <a:pt x="3321563" y="17414"/>
                </a:lnTo>
                <a:lnTo>
                  <a:pt x="3375034" y="13210"/>
                </a:lnTo>
                <a:lnTo>
                  <a:pt x="3428508" y="9591"/>
                </a:lnTo>
                <a:lnTo>
                  <a:pt x="3481972" y="6555"/>
                </a:lnTo>
                <a:lnTo>
                  <a:pt x="3535413" y="4097"/>
                </a:lnTo>
                <a:lnTo>
                  <a:pt x="3588820" y="2216"/>
                </a:lnTo>
                <a:lnTo>
                  <a:pt x="3642181" y="907"/>
                </a:lnTo>
                <a:lnTo>
                  <a:pt x="3695483" y="170"/>
                </a:lnTo>
                <a:lnTo>
                  <a:pt x="3748715" y="0"/>
                </a:lnTo>
                <a:lnTo>
                  <a:pt x="3801863" y="394"/>
                </a:lnTo>
                <a:lnTo>
                  <a:pt x="3854916" y="1350"/>
                </a:lnTo>
                <a:lnTo>
                  <a:pt x="3907862" y="2865"/>
                </a:lnTo>
                <a:lnTo>
                  <a:pt x="3960688" y="4935"/>
                </a:lnTo>
                <a:lnTo>
                  <a:pt x="4013383" y="7559"/>
                </a:lnTo>
                <a:lnTo>
                  <a:pt x="4065934" y="10733"/>
                </a:lnTo>
                <a:lnTo>
                  <a:pt x="4118329" y="14454"/>
                </a:lnTo>
                <a:lnTo>
                  <a:pt x="4170555" y="18719"/>
                </a:lnTo>
                <a:lnTo>
                  <a:pt x="4222602" y="23525"/>
                </a:lnTo>
                <a:lnTo>
                  <a:pt x="4274455" y="28870"/>
                </a:lnTo>
                <a:lnTo>
                  <a:pt x="4326104" y="34751"/>
                </a:lnTo>
                <a:lnTo>
                  <a:pt x="4377536" y="41164"/>
                </a:lnTo>
                <a:lnTo>
                  <a:pt x="4428739" y="48107"/>
                </a:lnTo>
                <a:lnTo>
                  <a:pt x="4479701" y="55577"/>
                </a:lnTo>
                <a:lnTo>
                  <a:pt x="4530410" y="63571"/>
                </a:lnTo>
                <a:lnTo>
                  <a:pt x="4580852" y="72086"/>
                </a:lnTo>
                <a:lnTo>
                  <a:pt x="4631018" y="81119"/>
                </a:lnTo>
                <a:lnTo>
                  <a:pt x="4680893" y="90668"/>
                </a:lnTo>
                <a:lnTo>
                  <a:pt x="4730466" y="100728"/>
                </a:lnTo>
                <a:lnTo>
                  <a:pt x="4779724" y="111299"/>
                </a:lnTo>
                <a:lnTo>
                  <a:pt x="4828657" y="122375"/>
                </a:lnTo>
                <a:lnTo>
                  <a:pt x="4877250" y="133956"/>
                </a:lnTo>
                <a:lnTo>
                  <a:pt x="4925493" y="146037"/>
                </a:lnTo>
                <a:lnTo>
                  <a:pt x="4973373" y="158616"/>
                </a:lnTo>
                <a:lnTo>
                  <a:pt x="5020878" y="171690"/>
                </a:lnTo>
                <a:lnTo>
                  <a:pt x="5067995" y="185256"/>
                </a:lnTo>
                <a:lnTo>
                  <a:pt x="5114713" y="199311"/>
                </a:lnTo>
                <a:lnTo>
                  <a:pt x="5161019" y="213853"/>
                </a:lnTo>
                <a:lnTo>
                  <a:pt x="5206901" y="228877"/>
                </a:lnTo>
                <a:lnTo>
                  <a:pt x="5252348" y="244383"/>
                </a:lnTo>
                <a:lnTo>
                  <a:pt x="5297346" y="260365"/>
                </a:lnTo>
                <a:lnTo>
                  <a:pt x="5341884" y="276823"/>
                </a:lnTo>
                <a:lnTo>
                  <a:pt x="5385949" y="293752"/>
                </a:lnTo>
                <a:lnTo>
                  <a:pt x="5429529" y="311150"/>
                </a:lnTo>
                <a:lnTo>
                  <a:pt x="5472613" y="329014"/>
                </a:lnTo>
                <a:lnTo>
                  <a:pt x="5515188" y="347341"/>
                </a:lnTo>
                <a:lnTo>
                  <a:pt x="5557241" y="366128"/>
                </a:lnTo>
                <a:lnTo>
                  <a:pt x="5598761" y="385372"/>
                </a:lnTo>
                <a:lnTo>
                  <a:pt x="5639735" y="405071"/>
                </a:lnTo>
                <a:lnTo>
                  <a:pt x="5680152" y="425221"/>
                </a:lnTo>
                <a:lnTo>
                  <a:pt x="5719998" y="445820"/>
                </a:lnTo>
                <a:lnTo>
                  <a:pt x="5759263" y="466864"/>
                </a:lnTo>
                <a:lnTo>
                  <a:pt x="5797933" y="488351"/>
                </a:lnTo>
                <a:lnTo>
                  <a:pt x="5835997" y="510278"/>
                </a:lnTo>
                <a:lnTo>
                  <a:pt x="5873442" y="532642"/>
                </a:lnTo>
                <a:lnTo>
                  <a:pt x="5910256" y="555439"/>
                </a:lnTo>
                <a:lnTo>
                  <a:pt x="5946428" y="578668"/>
                </a:lnTo>
                <a:lnTo>
                  <a:pt x="5981944" y="602325"/>
                </a:lnTo>
                <a:lnTo>
                  <a:pt x="6016793" y="626408"/>
                </a:lnTo>
                <a:lnTo>
                  <a:pt x="6050962" y="650913"/>
                </a:lnTo>
                <a:lnTo>
                  <a:pt x="6084440" y="675837"/>
                </a:lnTo>
                <a:lnTo>
                  <a:pt x="6117214" y="701178"/>
                </a:lnTo>
                <a:lnTo>
                  <a:pt x="6149272" y="726933"/>
                </a:lnTo>
                <a:lnTo>
                  <a:pt x="6180601" y="753098"/>
                </a:lnTo>
                <a:lnTo>
                  <a:pt x="6211191" y="779672"/>
                </a:lnTo>
                <a:lnTo>
                  <a:pt x="6241027" y="806650"/>
                </a:lnTo>
                <a:lnTo>
                  <a:pt x="6270099" y="834031"/>
                </a:lnTo>
                <a:lnTo>
                  <a:pt x="6298394" y="861810"/>
                </a:lnTo>
                <a:lnTo>
                  <a:pt x="6325900" y="889986"/>
                </a:lnTo>
                <a:lnTo>
                  <a:pt x="6352605" y="918556"/>
                </a:lnTo>
                <a:lnTo>
                  <a:pt x="6378497" y="947516"/>
                </a:lnTo>
                <a:lnTo>
                  <a:pt x="6403563" y="976863"/>
                </a:lnTo>
                <a:lnTo>
                  <a:pt x="6427791" y="1006596"/>
                </a:lnTo>
                <a:lnTo>
                  <a:pt x="6451169" y="1036710"/>
                </a:lnTo>
                <a:lnTo>
                  <a:pt x="6497953" y="1101937"/>
                </a:lnTo>
                <a:lnTo>
                  <a:pt x="6520867" y="1136800"/>
                </a:lnTo>
                <a:lnTo>
                  <a:pt x="6542434" y="1171781"/>
                </a:lnTo>
                <a:lnTo>
                  <a:pt x="6562661" y="1206871"/>
                </a:lnTo>
                <a:lnTo>
                  <a:pt x="6581554" y="1242058"/>
                </a:lnTo>
                <a:lnTo>
                  <a:pt x="6599122" y="1277332"/>
                </a:lnTo>
                <a:lnTo>
                  <a:pt x="6615371" y="1312683"/>
                </a:lnTo>
                <a:lnTo>
                  <a:pt x="6630307" y="1348101"/>
                </a:lnTo>
                <a:lnTo>
                  <a:pt x="6656274" y="1419096"/>
                </a:lnTo>
                <a:lnTo>
                  <a:pt x="6677079" y="1490232"/>
                </a:lnTo>
                <a:lnTo>
                  <a:pt x="6692779" y="1561428"/>
                </a:lnTo>
                <a:lnTo>
                  <a:pt x="6703430" y="1632601"/>
                </a:lnTo>
                <a:lnTo>
                  <a:pt x="6709090" y="1703667"/>
                </a:lnTo>
                <a:lnTo>
                  <a:pt x="6710066" y="1739135"/>
                </a:lnTo>
                <a:lnTo>
                  <a:pt x="6709816" y="1774545"/>
                </a:lnTo>
                <a:lnTo>
                  <a:pt x="6705663" y="1845152"/>
                </a:lnTo>
                <a:lnTo>
                  <a:pt x="6696689" y="1915403"/>
                </a:lnTo>
                <a:lnTo>
                  <a:pt x="6682952" y="1985218"/>
                </a:lnTo>
                <a:lnTo>
                  <a:pt x="6664506" y="2054513"/>
                </a:lnTo>
                <a:lnTo>
                  <a:pt x="6641411" y="2123205"/>
                </a:lnTo>
                <a:lnTo>
                  <a:pt x="6613721" y="2191212"/>
                </a:lnTo>
                <a:lnTo>
                  <a:pt x="6581494" y="2258451"/>
                </a:lnTo>
                <a:lnTo>
                  <a:pt x="6544788" y="2324839"/>
                </a:lnTo>
                <a:lnTo>
                  <a:pt x="6524772" y="2357687"/>
                </a:lnTo>
                <a:lnTo>
                  <a:pt x="6503657" y="2390292"/>
                </a:lnTo>
                <a:lnTo>
                  <a:pt x="6481451" y="2422643"/>
                </a:lnTo>
                <a:lnTo>
                  <a:pt x="6458161" y="2454730"/>
                </a:lnTo>
                <a:lnTo>
                  <a:pt x="6433793" y="2486541"/>
                </a:lnTo>
                <a:lnTo>
                  <a:pt x="6408354" y="2518068"/>
                </a:lnTo>
                <a:lnTo>
                  <a:pt x="6381853" y="2549299"/>
                </a:lnTo>
                <a:lnTo>
                  <a:pt x="6354295" y="2580224"/>
                </a:lnTo>
                <a:lnTo>
                  <a:pt x="6325688" y="2610833"/>
                </a:lnTo>
                <a:lnTo>
                  <a:pt x="6296040" y="2641115"/>
                </a:lnTo>
                <a:lnTo>
                  <a:pt x="6265356" y="2671060"/>
                </a:lnTo>
                <a:lnTo>
                  <a:pt x="6233645" y="2700659"/>
                </a:lnTo>
                <a:lnTo>
                  <a:pt x="6200913" y="2729899"/>
                </a:lnTo>
                <a:lnTo>
                  <a:pt x="6167168" y="2758772"/>
                </a:lnTo>
                <a:lnTo>
                  <a:pt x="6132416" y="2787266"/>
                </a:lnTo>
                <a:lnTo>
                  <a:pt x="6096665" y="2815372"/>
                </a:lnTo>
                <a:lnTo>
                  <a:pt x="6059922" y="2843079"/>
                </a:lnTo>
                <a:lnTo>
                  <a:pt x="6022193" y="2870376"/>
                </a:lnTo>
                <a:lnTo>
                  <a:pt x="5983487" y="2897254"/>
                </a:lnTo>
                <a:lnTo>
                  <a:pt x="5943810" y="2923701"/>
                </a:lnTo>
                <a:lnTo>
                  <a:pt x="5903169" y="2949709"/>
                </a:lnTo>
                <a:lnTo>
                  <a:pt x="5861571" y="2975265"/>
                </a:lnTo>
                <a:lnTo>
                  <a:pt x="5819023" y="3000361"/>
                </a:lnTo>
                <a:lnTo>
                  <a:pt x="5775534" y="3024985"/>
                </a:lnTo>
                <a:lnTo>
                  <a:pt x="5731108" y="3049127"/>
                </a:lnTo>
                <a:lnTo>
                  <a:pt x="5685755" y="3072778"/>
                </a:lnTo>
                <a:lnTo>
                  <a:pt x="5639480" y="3095926"/>
                </a:lnTo>
                <a:lnTo>
                  <a:pt x="5592291" y="3118561"/>
                </a:lnTo>
                <a:lnTo>
                  <a:pt x="5544195" y="3140673"/>
                </a:lnTo>
                <a:lnTo>
                  <a:pt x="5495199" y="3162251"/>
                </a:lnTo>
                <a:lnTo>
                  <a:pt x="5445311" y="3183286"/>
                </a:lnTo>
                <a:lnTo>
                  <a:pt x="5394537" y="3203766"/>
                </a:lnTo>
                <a:lnTo>
                  <a:pt x="5342884" y="3223682"/>
                </a:lnTo>
                <a:lnTo>
                  <a:pt x="5290360" y="3243023"/>
                </a:lnTo>
                <a:lnTo>
                  <a:pt x="5236971" y="3261779"/>
                </a:lnTo>
                <a:lnTo>
                  <a:pt x="5182725" y="3279939"/>
                </a:lnTo>
                <a:lnTo>
                  <a:pt x="5127629" y="3297494"/>
                </a:lnTo>
                <a:lnTo>
                  <a:pt x="5071690" y="3314432"/>
                </a:lnTo>
                <a:lnTo>
                  <a:pt x="5014915" y="3330743"/>
                </a:lnTo>
                <a:lnTo>
                  <a:pt x="4957311" y="3346418"/>
                </a:lnTo>
                <a:lnTo>
                  <a:pt x="4898885" y="3361445"/>
                </a:lnTo>
                <a:lnTo>
                  <a:pt x="4849600" y="3373455"/>
                </a:lnTo>
                <a:lnTo>
                  <a:pt x="4800100" y="3384912"/>
                </a:lnTo>
                <a:lnTo>
                  <a:pt x="4750396" y="3395819"/>
                </a:lnTo>
                <a:lnTo>
                  <a:pt x="4700499" y="3406176"/>
                </a:lnTo>
                <a:lnTo>
                  <a:pt x="4650421" y="3415986"/>
                </a:lnTo>
                <a:lnTo>
                  <a:pt x="4600173" y="3425248"/>
                </a:lnTo>
                <a:lnTo>
                  <a:pt x="4549768" y="3433965"/>
                </a:lnTo>
                <a:lnTo>
                  <a:pt x="4499217" y="3442138"/>
                </a:lnTo>
                <a:lnTo>
                  <a:pt x="4448531" y="3449768"/>
                </a:lnTo>
                <a:lnTo>
                  <a:pt x="4397723" y="3456857"/>
                </a:lnTo>
                <a:lnTo>
                  <a:pt x="4346803" y="3463406"/>
                </a:lnTo>
                <a:lnTo>
                  <a:pt x="4295784" y="3469416"/>
                </a:lnTo>
                <a:lnTo>
                  <a:pt x="4244677" y="3474888"/>
                </a:lnTo>
                <a:lnTo>
                  <a:pt x="4193494" y="3479824"/>
                </a:lnTo>
                <a:lnTo>
                  <a:pt x="4142245" y="3484226"/>
                </a:lnTo>
                <a:lnTo>
                  <a:pt x="4090944" y="3488094"/>
                </a:lnTo>
                <a:lnTo>
                  <a:pt x="4039602" y="3491431"/>
                </a:lnTo>
                <a:lnTo>
                  <a:pt x="3988229" y="3494236"/>
                </a:lnTo>
                <a:lnTo>
                  <a:pt x="3936839" y="3496512"/>
                </a:lnTo>
                <a:lnTo>
                  <a:pt x="3885442" y="3498260"/>
                </a:lnTo>
                <a:lnTo>
                  <a:pt x="3834050" y="3499481"/>
                </a:lnTo>
                <a:lnTo>
                  <a:pt x="3782674" y="3500177"/>
                </a:lnTo>
                <a:lnTo>
                  <a:pt x="3731328" y="3500349"/>
                </a:lnTo>
                <a:lnTo>
                  <a:pt x="3680021" y="3499998"/>
                </a:lnTo>
                <a:lnTo>
                  <a:pt x="3628765" y="3499125"/>
                </a:lnTo>
                <a:lnTo>
                  <a:pt x="3577573" y="3497733"/>
                </a:lnTo>
                <a:lnTo>
                  <a:pt x="3526456" y="3495822"/>
                </a:lnTo>
                <a:lnTo>
                  <a:pt x="3475426" y="3493393"/>
                </a:lnTo>
                <a:lnTo>
                  <a:pt x="3424493" y="3490449"/>
                </a:lnTo>
                <a:lnTo>
                  <a:pt x="3373671" y="3486989"/>
                </a:lnTo>
                <a:lnTo>
                  <a:pt x="3322969" y="3483017"/>
                </a:lnTo>
                <a:lnTo>
                  <a:pt x="3272401" y="3478532"/>
                </a:lnTo>
                <a:lnTo>
                  <a:pt x="3221977" y="3473536"/>
                </a:lnTo>
                <a:lnTo>
                  <a:pt x="3171710" y="3468031"/>
                </a:lnTo>
                <a:lnTo>
                  <a:pt x="3121611" y="3462018"/>
                </a:lnTo>
                <a:lnTo>
                  <a:pt x="3071691" y="3455499"/>
                </a:lnTo>
                <a:lnTo>
                  <a:pt x="3021962" y="3448474"/>
                </a:lnTo>
                <a:lnTo>
                  <a:pt x="2972437" y="3440945"/>
                </a:lnTo>
                <a:lnTo>
                  <a:pt x="2923125" y="3432913"/>
                </a:lnTo>
                <a:lnTo>
                  <a:pt x="2874040" y="3424380"/>
                </a:lnTo>
                <a:lnTo>
                  <a:pt x="2825192" y="3415347"/>
                </a:lnTo>
                <a:lnTo>
                  <a:pt x="2776594" y="3405815"/>
                </a:lnTo>
                <a:lnTo>
                  <a:pt x="2728257" y="3395786"/>
                </a:lnTo>
                <a:lnTo>
                  <a:pt x="2680192" y="3385260"/>
                </a:lnTo>
                <a:lnTo>
                  <a:pt x="2632412" y="3374240"/>
                </a:lnTo>
                <a:lnTo>
                  <a:pt x="2584927" y="3362727"/>
                </a:lnTo>
                <a:lnTo>
                  <a:pt x="2537750" y="3350722"/>
                </a:lnTo>
                <a:lnTo>
                  <a:pt x="2490892" y="3338226"/>
                </a:lnTo>
                <a:lnTo>
                  <a:pt x="2444364" y="3325240"/>
                </a:lnTo>
                <a:lnTo>
                  <a:pt x="2398180" y="3311767"/>
                </a:lnTo>
                <a:lnTo>
                  <a:pt x="2352349" y="3297807"/>
                </a:lnTo>
                <a:lnTo>
                  <a:pt x="2306883" y="3283361"/>
                </a:lnTo>
                <a:lnTo>
                  <a:pt x="2261795" y="3268432"/>
                </a:lnTo>
                <a:lnTo>
                  <a:pt x="2217096" y="3253020"/>
                </a:lnTo>
                <a:lnTo>
                  <a:pt x="2172798" y="3237126"/>
                </a:lnTo>
                <a:lnTo>
                  <a:pt x="2128911" y="3220753"/>
                </a:lnTo>
                <a:lnTo>
                  <a:pt x="2085449" y="3203900"/>
                </a:lnTo>
                <a:lnTo>
                  <a:pt x="2042421" y="3186571"/>
                </a:lnTo>
                <a:lnTo>
                  <a:pt x="1999841" y="3168765"/>
                </a:lnTo>
                <a:lnTo>
                  <a:pt x="1957720" y="3150485"/>
                </a:lnTo>
                <a:lnTo>
                  <a:pt x="1916068" y="3131732"/>
                </a:lnTo>
                <a:lnTo>
                  <a:pt x="1874899" y="3112506"/>
                </a:lnTo>
                <a:lnTo>
                  <a:pt x="1834223" y="3092810"/>
                </a:lnTo>
                <a:lnTo>
                  <a:pt x="1794053" y="3072644"/>
                </a:lnTo>
                <a:lnTo>
                  <a:pt x="1754399" y="3052011"/>
                </a:lnTo>
                <a:lnTo>
                  <a:pt x="1715274" y="3030911"/>
                </a:lnTo>
                <a:lnTo>
                  <a:pt x="1676689" y="3009345"/>
                </a:lnTo>
                <a:lnTo>
                  <a:pt x="1638655" y="2987316"/>
                </a:lnTo>
                <a:lnTo>
                  <a:pt x="0" y="3235398"/>
                </a:lnTo>
                <a:close/>
              </a:path>
            </a:pathLst>
          </a:custGeom>
          <a:ln w="12954">
            <a:solidFill>
              <a:srgbClr val="76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71670" y="714356"/>
            <a:ext cx="39001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3600" spc="30" dirty="0">
                <a:solidFill>
                  <a:srgbClr val="FFE100"/>
                </a:solidFill>
                <a:latin typeface="Arial"/>
                <a:cs typeface="Arial"/>
              </a:rPr>
              <a:t>They </a:t>
            </a:r>
            <a:r>
              <a:rPr sz="3600" spc="55" dirty="0">
                <a:solidFill>
                  <a:srgbClr val="FFE100"/>
                </a:solidFill>
                <a:latin typeface="Arial"/>
                <a:cs typeface="Arial"/>
              </a:rPr>
              <a:t>can </a:t>
            </a:r>
            <a:r>
              <a:rPr sz="3600" spc="85" dirty="0">
                <a:solidFill>
                  <a:srgbClr val="FFE100"/>
                </a:solidFill>
                <a:latin typeface="Arial"/>
                <a:cs typeface="Arial"/>
              </a:rPr>
              <a:t>seem  </a:t>
            </a:r>
            <a:r>
              <a:rPr sz="3600" spc="55" dirty="0">
                <a:solidFill>
                  <a:srgbClr val="FFE100"/>
                </a:solidFill>
                <a:latin typeface="Arial"/>
                <a:cs typeface="Arial"/>
              </a:rPr>
              <a:t>disconnected  </a:t>
            </a:r>
            <a:r>
              <a:rPr sz="3600" spc="225" dirty="0">
                <a:solidFill>
                  <a:srgbClr val="FFE100"/>
                </a:solidFill>
                <a:latin typeface="Arial"/>
                <a:cs typeface="Arial"/>
              </a:rPr>
              <a:t>with </a:t>
            </a:r>
            <a:r>
              <a:rPr sz="3600" spc="215" dirty="0">
                <a:solidFill>
                  <a:srgbClr val="FFE100"/>
                </a:solidFill>
                <a:latin typeface="Arial"/>
                <a:cs typeface="Arial"/>
              </a:rPr>
              <a:t>the </a:t>
            </a:r>
            <a:r>
              <a:rPr sz="3600" spc="130" dirty="0">
                <a:solidFill>
                  <a:srgbClr val="FFE100"/>
                </a:solidFill>
                <a:latin typeface="Arial"/>
                <a:cs typeface="Arial"/>
              </a:rPr>
              <a:t>real  </a:t>
            </a:r>
            <a:r>
              <a:rPr sz="3600" spc="140" dirty="0">
                <a:solidFill>
                  <a:srgbClr val="FFE100"/>
                </a:solidFill>
                <a:latin typeface="Arial"/>
                <a:cs typeface="Arial"/>
              </a:rPr>
              <a:t>world </a:t>
            </a:r>
            <a:r>
              <a:rPr sz="3600" spc="135" dirty="0">
                <a:solidFill>
                  <a:srgbClr val="FFE100"/>
                </a:solidFill>
                <a:latin typeface="Arial"/>
                <a:cs typeface="Arial"/>
              </a:rPr>
              <a:t>and</a:t>
            </a:r>
            <a:r>
              <a:rPr sz="3600" spc="-350" dirty="0">
                <a:solidFill>
                  <a:srgbClr val="FFE100"/>
                </a:solidFill>
                <a:latin typeface="Arial"/>
                <a:cs typeface="Arial"/>
              </a:rPr>
              <a:t> </a:t>
            </a:r>
            <a:r>
              <a:rPr sz="3600" spc="80" dirty="0">
                <a:solidFill>
                  <a:srgbClr val="FFE100"/>
                </a:solidFill>
                <a:latin typeface="Arial"/>
                <a:cs typeface="Arial"/>
              </a:rPr>
              <a:t>bored.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28782" y="3510415"/>
            <a:ext cx="6387465" cy="3213100"/>
          </a:xfrm>
          <a:custGeom>
            <a:avLst/>
            <a:gdLst/>
            <a:ahLst/>
            <a:cxnLst/>
            <a:rect l="l" t="t" r="r" b="b"/>
            <a:pathLst>
              <a:path w="6387465" h="3213100">
                <a:moveTo>
                  <a:pt x="3396151" y="3200400"/>
                </a:moveTo>
                <a:lnTo>
                  <a:pt x="2576034" y="3200400"/>
                </a:lnTo>
                <a:lnTo>
                  <a:pt x="2627189" y="3213100"/>
                </a:lnTo>
                <a:lnTo>
                  <a:pt x="3345207" y="3213100"/>
                </a:lnTo>
                <a:lnTo>
                  <a:pt x="3396151" y="3200400"/>
                </a:lnTo>
                <a:close/>
              </a:path>
              <a:path w="6387465" h="3213100">
                <a:moveTo>
                  <a:pt x="3548282" y="3187700"/>
                </a:moveTo>
                <a:lnTo>
                  <a:pt x="2423103" y="3187700"/>
                </a:lnTo>
                <a:lnTo>
                  <a:pt x="2473979" y="3200400"/>
                </a:lnTo>
                <a:lnTo>
                  <a:pt x="3497701" y="3200400"/>
                </a:lnTo>
                <a:lnTo>
                  <a:pt x="3548282" y="3187700"/>
                </a:lnTo>
                <a:close/>
              </a:path>
              <a:path w="6387465" h="3213100">
                <a:moveTo>
                  <a:pt x="6056394" y="2882900"/>
                </a:moveTo>
                <a:lnTo>
                  <a:pt x="4820402" y="2882900"/>
                </a:lnTo>
                <a:lnTo>
                  <a:pt x="6386871" y="3200400"/>
                </a:lnTo>
                <a:lnTo>
                  <a:pt x="6056394" y="2882900"/>
                </a:lnTo>
                <a:close/>
              </a:path>
              <a:path w="6387465" h="3213100">
                <a:moveTo>
                  <a:pt x="3648999" y="3175000"/>
                </a:moveTo>
                <a:lnTo>
                  <a:pt x="2321711" y="3175000"/>
                </a:lnTo>
                <a:lnTo>
                  <a:pt x="2372342" y="3187700"/>
                </a:lnTo>
                <a:lnTo>
                  <a:pt x="3598719" y="3187700"/>
                </a:lnTo>
                <a:lnTo>
                  <a:pt x="3648999" y="3175000"/>
                </a:lnTo>
                <a:close/>
              </a:path>
              <a:path w="6387465" h="3213100">
                <a:moveTo>
                  <a:pt x="3749042" y="3162300"/>
                </a:moveTo>
                <a:lnTo>
                  <a:pt x="2220880" y="3162300"/>
                </a:lnTo>
                <a:lnTo>
                  <a:pt x="2271220" y="3175000"/>
                </a:lnTo>
                <a:lnTo>
                  <a:pt x="3699110" y="3175000"/>
                </a:lnTo>
                <a:lnTo>
                  <a:pt x="3749042" y="3162300"/>
                </a:lnTo>
                <a:close/>
              </a:path>
              <a:path w="6387465" h="3213100">
                <a:moveTo>
                  <a:pt x="3897636" y="3136900"/>
                </a:moveTo>
                <a:lnTo>
                  <a:pt x="2070894" y="3136900"/>
                </a:lnTo>
                <a:lnTo>
                  <a:pt x="2170705" y="3162300"/>
                </a:lnTo>
                <a:lnTo>
                  <a:pt x="3798781" y="3162300"/>
                </a:lnTo>
                <a:lnTo>
                  <a:pt x="3897636" y="3136900"/>
                </a:lnTo>
                <a:close/>
              </a:path>
              <a:path w="6387465" h="3213100">
                <a:moveTo>
                  <a:pt x="4092517" y="3098800"/>
                </a:moveTo>
                <a:lnTo>
                  <a:pt x="1873764" y="3098800"/>
                </a:lnTo>
                <a:lnTo>
                  <a:pt x="2021283" y="3136900"/>
                </a:lnTo>
                <a:lnTo>
                  <a:pt x="3946728" y="3136900"/>
                </a:lnTo>
                <a:lnTo>
                  <a:pt x="4092517" y="3098800"/>
                </a:lnTo>
                <a:close/>
              </a:path>
              <a:path w="6387465" h="3213100">
                <a:moveTo>
                  <a:pt x="3717951" y="50800"/>
                </a:moveTo>
                <a:lnTo>
                  <a:pt x="2211596" y="50800"/>
                </a:lnTo>
                <a:lnTo>
                  <a:pt x="2111517" y="76200"/>
                </a:lnTo>
                <a:lnTo>
                  <a:pt x="2061859" y="76200"/>
                </a:lnTo>
                <a:lnTo>
                  <a:pt x="1914556" y="114300"/>
                </a:lnTo>
                <a:lnTo>
                  <a:pt x="1866054" y="114300"/>
                </a:lnTo>
                <a:lnTo>
                  <a:pt x="1817872" y="127000"/>
                </a:lnTo>
                <a:lnTo>
                  <a:pt x="1400653" y="241300"/>
                </a:lnTo>
                <a:lnTo>
                  <a:pt x="1356346" y="266700"/>
                </a:lnTo>
                <a:lnTo>
                  <a:pt x="1226206" y="304800"/>
                </a:lnTo>
                <a:lnTo>
                  <a:pt x="1183794" y="330200"/>
                </a:lnTo>
                <a:lnTo>
                  <a:pt x="1141886" y="342900"/>
                </a:lnTo>
                <a:lnTo>
                  <a:pt x="1100495" y="368300"/>
                </a:lnTo>
                <a:lnTo>
                  <a:pt x="1019313" y="393700"/>
                </a:lnTo>
                <a:lnTo>
                  <a:pt x="940346" y="444500"/>
                </a:lnTo>
                <a:lnTo>
                  <a:pt x="901723" y="457200"/>
                </a:lnTo>
                <a:lnTo>
                  <a:pt x="863692" y="482600"/>
                </a:lnTo>
                <a:lnTo>
                  <a:pt x="826263" y="495300"/>
                </a:lnTo>
                <a:lnTo>
                  <a:pt x="789450" y="520700"/>
                </a:lnTo>
                <a:lnTo>
                  <a:pt x="753264" y="546100"/>
                </a:lnTo>
                <a:lnTo>
                  <a:pt x="717719" y="558800"/>
                </a:lnTo>
                <a:lnTo>
                  <a:pt x="682825" y="584200"/>
                </a:lnTo>
                <a:lnTo>
                  <a:pt x="648596" y="609600"/>
                </a:lnTo>
                <a:lnTo>
                  <a:pt x="615044" y="635000"/>
                </a:lnTo>
                <a:lnTo>
                  <a:pt x="582182" y="660400"/>
                </a:lnTo>
                <a:lnTo>
                  <a:pt x="550020" y="685800"/>
                </a:lnTo>
                <a:lnTo>
                  <a:pt x="518573" y="698500"/>
                </a:lnTo>
                <a:lnTo>
                  <a:pt x="487851" y="723900"/>
                </a:lnTo>
                <a:lnTo>
                  <a:pt x="457868" y="749300"/>
                </a:lnTo>
                <a:lnTo>
                  <a:pt x="428636" y="774700"/>
                </a:lnTo>
                <a:lnTo>
                  <a:pt x="400167" y="812800"/>
                </a:lnTo>
                <a:lnTo>
                  <a:pt x="367051" y="838200"/>
                </a:lnTo>
                <a:lnTo>
                  <a:pt x="335407" y="876300"/>
                </a:lnTo>
                <a:lnTo>
                  <a:pt x="305229" y="901700"/>
                </a:lnTo>
                <a:lnTo>
                  <a:pt x="276512" y="939800"/>
                </a:lnTo>
                <a:lnTo>
                  <a:pt x="249250" y="965200"/>
                </a:lnTo>
                <a:lnTo>
                  <a:pt x="223436" y="1003300"/>
                </a:lnTo>
                <a:lnTo>
                  <a:pt x="199067" y="1028700"/>
                </a:lnTo>
                <a:lnTo>
                  <a:pt x="176134" y="1066800"/>
                </a:lnTo>
                <a:lnTo>
                  <a:pt x="154634" y="1104900"/>
                </a:lnTo>
                <a:lnTo>
                  <a:pt x="134559" y="1130300"/>
                </a:lnTo>
                <a:lnTo>
                  <a:pt x="115904" y="1168400"/>
                </a:lnTo>
                <a:lnTo>
                  <a:pt x="98664" y="1193800"/>
                </a:lnTo>
                <a:lnTo>
                  <a:pt x="82832" y="1231900"/>
                </a:lnTo>
                <a:lnTo>
                  <a:pt x="68404" y="1270000"/>
                </a:lnTo>
                <a:lnTo>
                  <a:pt x="55372" y="1295400"/>
                </a:lnTo>
                <a:lnTo>
                  <a:pt x="43731" y="1333500"/>
                </a:lnTo>
                <a:lnTo>
                  <a:pt x="33476" y="1371600"/>
                </a:lnTo>
                <a:lnTo>
                  <a:pt x="24601" y="1409700"/>
                </a:lnTo>
                <a:lnTo>
                  <a:pt x="17100" y="1435100"/>
                </a:lnTo>
                <a:lnTo>
                  <a:pt x="10966" y="1473200"/>
                </a:lnTo>
                <a:lnTo>
                  <a:pt x="6196" y="1511300"/>
                </a:lnTo>
                <a:lnTo>
                  <a:pt x="2781" y="1536700"/>
                </a:lnTo>
                <a:lnTo>
                  <a:pt x="718" y="1574800"/>
                </a:lnTo>
                <a:lnTo>
                  <a:pt x="0" y="1612900"/>
                </a:lnTo>
                <a:lnTo>
                  <a:pt x="620" y="1638300"/>
                </a:lnTo>
                <a:lnTo>
                  <a:pt x="2575" y="1676400"/>
                </a:lnTo>
                <a:lnTo>
                  <a:pt x="5857" y="1714500"/>
                </a:lnTo>
                <a:lnTo>
                  <a:pt x="10461" y="1739900"/>
                </a:lnTo>
                <a:lnTo>
                  <a:pt x="16381" y="1778000"/>
                </a:lnTo>
                <a:lnTo>
                  <a:pt x="23611" y="1816100"/>
                </a:lnTo>
                <a:lnTo>
                  <a:pt x="32146" y="1841500"/>
                </a:lnTo>
                <a:lnTo>
                  <a:pt x="41980" y="1879600"/>
                </a:lnTo>
                <a:lnTo>
                  <a:pt x="53107" y="1917700"/>
                </a:lnTo>
                <a:lnTo>
                  <a:pt x="65521" y="1943100"/>
                </a:lnTo>
                <a:lnTo>
                  <a:pt x="79217" y="1981200"/>
                </a:lnTo>
                <a:lnTo>
                  <a:pt x="94188" y="2006600"/>
                </a:lnTo>
                <a:lnTo>
                  <a:pt x="110429" y="2044700"/>
                </a:lnTo>
                <a:lnTo>
                  <a:pt x="127934" y="2070100"/>
                </a:lnTo>
                <a:lnTo>
                  <a:pt x="146698" y="2108200"/>
                </a:lnTo>
                <a:lnTo>
                  <a:pt x="166714" y="2146300"/>
                </a:lnTo>
                <a:lnTo>
                  <a:pt x="187977" y="2171700"/>
                </a:lnTo>
                <a:lnTo>
                  <a:pt x="210481" y="2209800"/>
                </a:lnTo>
                <a:lnTo>
                  <a:pt x="234221" y="2235200"/>
                </a:lnTo>
                <a:lnTo>
                  <a:pt x="259190" y="2260600"/>
                </a:lnTo>
                <a:lnTo>
                  <a:pt x="285382" y="2298700"/>
                </a:lnTo>
                <a:lnTo>
                  <a:pt x="312792" y="2324100"/>
                </a:lnTo>
                <a:lnTo>
                  <a:pt x="341415" y="2362200"/>
                </a:lnTo>
                <a:lnTo>
                  <a:pt x="371244" y="2387600"/>
                </a:lnTo>
                <a:lnTo>
                  <a:pt x="402273" y="2413000"/>
                </a:lnTo>
                <a:lnTo>
                  <a:pt x="434497" y="2451100"/>
                </a:lnTo>
                <a:lnTo>
                  <a:pt x="467911" y="2476500"/>
                </a:lnTo>
                <a:lnTo>
                  <a:pt x="502507" y="2501900"/>
                </a:lnTo>
                <a:lnTo>
                  <a:pt x="538281" y="2527300"/>
                </a:lnTo>
                <a:lnTo>
                  <a:pt x="575226" y="2565400"/>
                </a:lnTo>
                <a:lnTo>
                  <a:pt x="613338" y="2590800"/>
                </a:lnTo>
                <a:lnTo>
                  <a:pt x="652610" y="2616200"/>
                </a:lnTo>
                <a:lnTo>
                  <a:pt x="693035" y="2641600"/>
                </a:lnTo>
                <a:lnTo>
                  <a:pt x="734610" y="2667000"/>
                </a:lnTo>
                <a:lnTo>
                  <a:pt x="777327" y="2692400"/>
                </a:lnTo>
                <a:lnTo>
                  <a:pt x="821182" y="2717800"/>
                </a:lnTo>
                <a:lnTo>
                  <a:pt x="866167" y="2743200"/>
                </a:lnTo>
                <a:lnTo>
                  <a:pt x="912278" y="2768600"/>
                </a:lnTo>
                <a:lnTo>
                  <a:pt x="959509" y="2794000"/>
                </a:lnTo>
                <a:lnTo>
                  <a:pt x="1007853" y="2819400"/>
                </a:lnTo>
                <a:lnTo>
                  <a:pt x="1057306" y="2844800"/>
                </a:lnTo>
                <a:lnTo>
                  <a:pt x="1107861" y="2857500"/>
                </a:lnTo>
                <a:lnTo>
                  <a:pt x="1159512" y="2882900"/>
                </a:lnTo>
                <a:lnTo>
                  <a:pt x="1212255" y="2908300"/>
                </a:lnTo>
                <a:lnTo>
                  <a:pt x="1266082" y="2921000"/>
                </a:lnTo>
                <a:lnTo>
                  <a:pt x="1376968" y="2971800"/>
                </a:lnTo>
                <a:lnTo>
                  <a:pt x="1434016" y="2984500"/>
                </a:lnTo>
                <a:lnTo>
                  <a:pt x="1492125" y="3009900"/>
                </a:lnTo>
                <a:lnTo>
                  <a:pt x="1825069" y="3098800"/>
                </a:lnTo>
                <a:lnTo>
                  <a:pt x="4140579" y="3098800"/>
                </a:lnTo>
                <a:lnTo>
                  <a:pt x="4513740" y="2997200"/>
                </a:lnTo>
                <a:lnTo>
                  <a:pt x="4558790" y="2971800"/>
                </a:lnTo>
                <a:lnTo>
                  <a:pt x="4691529" y="2933700"/>
                </a:lnTo>
                <a:lnTo>
                  <a:pt x="4734932" y="2908300"/>
                </a:lnTo>
                <a:lnTo>
                  <a:pt x="4820402" y="2882900"/>
                </a:lnTo>
                <a:lnTo>
                  <a:pt x="6056394" y="2882900"/>
                </a:lnTo>
                <a:lnTo>
                  <a:pt x="5567289" y="2413000"/>
                </a:lnTo>
                <a:lnTo>
                  <a:pt x="5600405" y="2387600"/>
                </a:lnTo>
                <a:lnTo>
                  <a:pt x="5632049" y="2349500"/>
                </a:lnTo>
                <a:lnTo>
                  <a:pt x="5662227" y="2324100"/>
                </a:lnTo>
                <a:lnTo>
                  <a:pt x="5690944" y="2286000"/>
                </a:lnTo>
                <a:lnTo>
                  <a:pt x="5718206" y="2260600"/>
                </a:lnTo>
                <a:lnTo>
                  <a:pt x="5744019" y="2222500"/>
                </a:lnTo>
                <a:lnTo>
                  <a:pt x="5768389" y="2184400"/>
                </a:lnTo>
                <a:lnTo>
                  <a:pt x="5791321" y="2159000"/>
                </a:lnTo>
                <a:lnTo>
                  <a:pt x="5812821" y="2120900"/>
                </a:lnTo>
                <a:lnTo>
                  <a:pt x="5832896" y="2082800"/>
                </a:lnTo>
                <a:lnTo>
                  <a:pt x="5851551" y="2057400"/>
                </a:lnTo>
                <a:lnTo>
                  <a:pt x="5868791" y="2019300"/>
                </a:lnTo>
                <a:lnTo>
                  <a:pt x="5884622" y="1993900"/>
                </a:lnTo>
                <a:lnTo>
                  <a:pt x="5899051" y="1955800"/>
                </a:lnTo>
                <a:lnTo>
                  <a:pt x="5912082" y="1917700"/>
                </a:lnTo>
                <a:lnTo>
                  <a:pt x="5923723" y="1892300"/>
                </a:lnTo>
                <a:lnTo>
                  <a:pt x="5933978" y="1854200"/>
                </a:lnTo>
                <a:lnTo>
                  <a:pt x="5942853" y="1816100"/>
                </a:lnTo>
                <a:lnTo>
                  <a:pt x="5950354" y="1778000"/>
                </a:lnTo>
                <a:lnTo>
                  <a:pt x="5956487" y="1752600"/>
                </a:lnTo>
                <a:lnTo>
                  <a:pt x="5961258" y="1714500"/>
                </a:lnTo>
                <a:lnTo>
                  <a:pt x="5964672" y="1676400"/>
                </a:lnTo>
                <a:lnTo>
                  <a:pt x="5966735" y="1651000"/>
                </a:lnTo>
                <a:lnTo>
                  <a:pt x="5967453" y="1612900"/>
                </a:lnTo>
                <a:lnTo>
                  <a:pt x="5966832" y="1574800"/>
                </a:lnTo>
                <a:lnTo>
                  <a:pt x="5964878" y="1549400"/>
                </a:lnTo>
                <a:lnTo>
                  <a:pt x="5961595" y="1511300"/>
                </a:lnTo>
                <a:lnTo>
                  <a:pt x="5956991" y="1473200"/>
                </a:lnTo>
                <a:lnTo>
                  <a:pt x="5951071" y="1447800"/>
                </a:lnTo>
                <a:lnTo>
                  <a:pt x="5943840" y="1409700"/>
                </a:lnTo>
                <a:lnTo>
                  <a:pt x="5935305" y="1371600"/>
                </a:lnTo>
                <a:lnTo>
                  <a:pt x="5925471" y="1346200"/>
                </a:lnTo>
                <a:lnTo>
                  <a:pt x="5914344" y="1308100"/>
                </a:lnTo>
                <a:lnTo>
                  <a:pt x="5901930" y="1282700"/>
                </a:lnTo>
                <a:lnTo>
                  <a:pt x="5888234" y="1244600"/>
                </a:lnTo>
                <a:lnTo>
                  <a:pt x="5873263" y="1206500"/>
                </a:lnTo>
                <a:lnTo>
                  <a:pt x="5857022" y="1181100"/>
                </a:lnTo>
                <a:lnTo>
                  <a:pt x="5839516" y="1143000"/>
                </a:lnTo>
                <a:lnTo>
                  <a:pt x="5820752" y="1117600"/>
                </a:lnTo>
                <a:lnTo>
                  <a:pt x="5800736" y="1079500"/>
                </a:lnTo>
                <a:lnTo>
                  <a:pt x="5779473" y="1054100"/>
                </a:lnTo>
                <a:lnTo>
                  <a:pt x="5756969" y="1016000"/>
                </a:lnTo>
                <a:lnTo>
                  <a:pt x="5733229" y="990600"/>
                </a:lnTo>
                <a:lnTo>
                  <a:pt x="5708260" y="952500"/>
                </a:lnTo>
                <a:lnTo>
                  <a:pt x="5682068" y="927100"/>
                </a:lnTo>
                <a:lnTo>
                  <a:pt x="5654657" y="889000"/>
                </a:lnTo>
                <a:lnTo>
                  <a:pt x="5626035" y="863600"/>
                </a:lnTo>
                <a:lnTo>
                  <a:pt x="5596206" y="838200"/>
                </a:lnTo>
                <a:lnTo>
                  <a:pt x="5565177" y="800100"/>
                </a:lnTo>
                <a:lnTo>
                  <a:pt x="5532952" y="774700"/>
                </a:lnTo>
                <a:lnTo>
                  <a:pt x="5499539" y="749300"/>
                </a:lnTo>
                <a:lnTo>
                  <a:pt x="5464943" y="711200"/>
                </a:lnTo>
                <a:lnTo>
                  <a:pt x="5429169" y="685800"/>
                </a:lnTo>
                <a:lnTo>
                  <a:pt x="5392224" y="660400"/>
                </a:lnTo>
                <a:lnTo>
                  <a:pt x="5354112" y="635000"/>
                </a:lnTo>
                <a:lnTo>
                  <a:pt x="5314841" y="609600"/>
                </a:lnTo>
                <a:lnTo>
                  <a:pt x="5274415" y="584200"/>
                </a:lnTo>
                <a:lnTo>
                  <a:pt x="5232841" y="558800"/>
                </a:lnTo>
                <a:lnTo>
                  <a:pt x="5190123" y="533400"/>
                </a:lnTo>
                <a:lnTo>
                  <a:pt x="5146269" y="508000"/>
                </a:lnTo>
                <a:lnTo>
                  <a:pt x="5101284" y="482600"/>
                </a:lnTo>
                <a:lnTo>
                  <a:pt x="5055173" y="457200"/>
                </a:lnTo>
                <a:lnTo>
                  <a:pt x="5007943" y="431800"/>
                </a:lnTo>
                <a:lnTo>
                  <a:pt x="4959599" y="406400"/>
                </a:lnTo>
                <a:lnTo>
                  <a:pt x="4910146" y="381000"/>
                </a:lnTo>
                <a:lnTo>
                  <a:pt x="4859592" y="355600"/>
                </a:lnTo>
                <a:lnTo>
                  <a:pt x="4807941" y="342900"/>
                </a:lnTo>
                <a:lnTo>
                  <a:pt x="4701372" y="292100"/>
                </a:lnTo>
                <a:lnTo>
                  <a:pt x="4646466" y="279400"/>
                </a:lnTo>
                <a:lnTo>
                  <a:pt x="4590486" y="254000"/>
                </a:lnTo>
                <a:lnTo>
                  <a:pt x="4533439" y="241300"/>
                </a:lnTo>
                <a:lnTo>
                  <a:pt x="4475330" y="215900"/>
                </a:lnTo>
                <a:lnTo>
                  <a:pt x="3975548" y="88900"/>
                </a:lnTo>
                <a:lnTo>
                  <a:pt x="3924349" y="88900"/>
                </a:lnTo>
                <a:lnTo>
                  <a:pt x="3821446" y="63500"/>
                </a:lnTo>
                <a:lnTo>
                  <a:pt x="3769766" y="63500"/>
                </a:lnTo>
                <a:lnTo>
                  <a:pt x="3717951" y="50800"/>
                </a:lnTo>
                <a:close/>
              </a:path>
              <a:path w="6387465" h="3213100">
                <a:moveTo>
                  <a:pt x="3613961" y="38100"/>
                </a:moveTo>
                <a:lnTo>
                  <a:pt x="2312610" y="38100"/>
                </a:lnTo>
                <a:lnTo>
                  <a:pt x="2261992" y="50800"/>
                </a:lnTo>
                <a:lnTo>
                  <a:pt x="3666012" y="50800"/>
                </a:lnTo>
                <a:lnTo>
                  <a:pt x="3613961" y="38100"/>
                </a:lnTo>
                <a:close/>
              </a:path>
              <a:path w="6387465" h="3213100">
                <a:moveTo>
                  <a:pt x="3509577" y="25400"/>
                </a:moveTo>
                <a:lnTo>
                  <a:pt x="2465667" y="25400"/>
                </a:lnTo>
                <a:lnTo>
                  <a:pt x="2414460" y="38100"/>
                </a:lnTo>
                <a:lnTo>
                  <a:pt x="3561812" y="38100"/>
                </a:lnTo>
                <a:lnTo>
                  <a:pt x="3509577" y="25400"/>
                </a:lnTo>
                <a:close/>
              </a:path>
              <a:path w="6387465" h="3213100">
                <a:moveTo>
                  <a:pt x="3404896" y="12700"/>
                </a:moveTo>
                <a:lnTo>
                  <a:pt x="2568586" y="12700"/>
                </a:lnTo>
                <a:lnTo>
                  <a:pt x="2517047" y="25400"/>
                </a:lnTo>
                <a:lnTo>
                  <a:pt x="3457267" y="25400"/>
                </a:lnTo>
                <a:lnTo>
                  <a:pt x="3404896" y="12700"/>
                </a:lnTo>
                <a:close/>
              </a:path>
              <a:path w="6387465" h="3213100">
                <a:moveTo>
                  <a:pt x="3195038" y="0"/>
                </a:moveTo>
                <a:lnTo>
                  <a:pt x="2776095" y="0"/>
                </a:lnTo>
                <a:lnTo>
                  <a:pt x="2724040" y="12700"/>
                </a:lnTo>
                <a:lnTo>
                  <a:pt x="3247534" y="12700"/>
                </a:lnTo>
                <a:lnTo>
                  <a:pt x="3195038" y="0"/>
                </a:lnTo>
                <a:close/>
              </a:path>
            </a:pathLst>
          </a:custGeom>
          <a:solidFill>
            <a:srgbClr val="FFE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8782" y="3506063"/>
            <a:ext cx="6387465" cy="3217545"/>
          </a:xfrm>
          <a:custGeom>
            <a:avLst/>
            <a:gdLst/>
            <a:ahLst/>
            <a:cxnLst/>
            <a:rect l="l" t="t" r="r" b="b"/>
            <a:pathLst>
              <a:path w="6387465" h="3217545">
                <a:moveTo>
                  <a:pt x="6386871" y="3203994"/>
                </a:moveTo>
                <a:lnTo>
                  <a:pt x="5567289" y="2413140"/>
                </a:lnTo>
                <a:lnTo>
                  <a:pt x="5600405" y="2381403"/>
                </a:lnTo>
                <a:lnTo>
                  <a:pt x="5632049" y="2349436"/>
                </a:lnTo>
                <a:lnTo>
                  <a:pt x="5662227" y="2317251"/>
                </a:lnTo>
                <a:lnTo>
                  <a:pt x="5690944" y="2284860"/>
                </a:lnTo>
                <a:lnTo>
                  <a:pt x="5718206" y="2252273"/>
                </a:lnTo>
                <a:lnTo>
                  <a:pt x="5744019" y="2219503"/>
                </a:lnTo>
                <a:lnTo>
                  <a:pt x="5768389" y="2186562"/>
                </a:lnTo>
                <a:lnTo>
                  <a:pt x="5791321" y="2153461"/>
                </a:lnTo>
                <a:lnTo>
                  <a:pt x="5812821" y="2120211"/>
                </a:lnTo>
                <a:lnTo>
                  <a:pt x="5832896" y="2086825"/>
                </a:lnTo>
                <a:lnTo>
                  <a:pt x="5851551" y="2053313"/>
                </a:lnTo>
                <a:lnTo>
                  <a:pt x="5884622" y="1985961"/>
                </a:lnTo>
                <a:lnTo>
                  <a:pt x="5912082" y="1918248"/>
                </a:lnTo>
                <a:lnTo>
                  <a:pt x="5933978" y="1850267"/>
                </a:lnTo>
                <a:lnTo>
                  <a:pt x="5950354" y="1782112"/>
                </a:lnTo>
                <a:lnTo>
                  <a:pt x="5961258" y="1713874"/>
                </a:lnTo>
                <a:lnTo>
                  <a:pt x="5966735" y="1645648"/>
                </a:lnTo>
                <a:lnTo>
                  <a:pt x="5967453" y="1611568"/>
                </a:lnTo>
                <a:lnTo>
                  <a:pt x="5966832" y="1577526"/>
                </a:lnTo>
                <a:lnTo>
                  <a:pt x="5961595" y="1509602"/>
                </a:lnTo>
                <a:lnTo>
                  <a:pt x="5951071" y="1441967"/>
                </a:lnTo>
                <a:lnTo>
                  <a:pt x="5935305" y="1374716"/>
                </a:lnTo>
                <a:lnTo>
                  <a:pt x="5914344" y="1307942"/>
                </a:lnTo>
                <a:lnTo>
                  <a:pt x="5888234" y="1241737"/>
                </a:lnTo>
                <a:lnTo>
                  <a:pt x="5857022" y="1176194"/>
                </a:lnTo>
                <a:lnTo>
                  <a:pt x="5820752" y="1111407"/>
                </a:lnTo>
                <a:lnTo>
                  <a:pt x="5779473" y="1047469"/>
                </a:lnTo>
                <a:lnTo>
                  <a:pt x="5756969" y="1015847"/>
                </a:lnTo>
                <a:lnTo>
                  <a:pt x="5733229" y="984472"/>
                </a:lnTo>
                <a:lnTo>
                  <a:pt x="5708260" y="953356"/>
                </a:lnTo>
                <a:lnTo>
                  <a:pt x="5682068" y="922510"/>
                </a:lnTo>
                <a:lnTo>
                  <a:pt x="5654657" y="891946"/>
                </a:lnTo>
                <a:lnTo>
                  <a:pt x="5626035" y="861675"/>
                </a:lnTo>
                <a:lnTo>
                  <a:pt x="5596206" y="831710"/>
                </a:lnTo>
                <a:lnTo>
                  <a:pt x="5565177" y="802061"/>
                </a:lnTo>
                <a:lnTo>
                  <a:pt x="5532952" y="772741"/>
                </a:lnTo>
                <a:lnTo>
                  <a:pt x="5499539" y="743761"/>
                </a:lnTo>
                <a:lnTo>
                  <a:pt x="5464943" y="715132"/>
                </a:lnTo>
                <a:lnTo>
                  <a:pt x="5429169" y="686867"/>
                </a:lnTo>
                <a:lnTo>
                  <a:pt x="5392224" y="658977"/>
                </a:lnTo>
                <a:lnTo>
                  <a:pt x="5354112" y="631474"/>
                </a:lnTo>
                <a:lnTo>
                  <a:pt x="5314841" y="604368"/>
                </a:lnTo>
                <a:lnTo>
                  <a:pt x="5274415" y="577673"/>
                </a:lnTo>
                <a:lnTo>
                  <a:pt x="5232841" y="551399"/>
                </a:lnTo>
                <a:lnTo>
                  <a:pt x="5190123" y="525558"/>
                </a:lnTo>
                <a:lnTo>
                  <a:pt x="5146269" y="500162"/>
                </a:lnTo>
                <a:lnTo>
                  <a:pt x="5101284" y="475222"/>
                </a:lnTo>
                <a:lnTo>
                  <a:pt x="5055173" y="450750"/>
                </a:lnTo>
                <a:lnTo>
                  <a:pt x="5007943" y="426758"/>
                </a:lnTo>
                <a:lnTo>
                  <a:pt x="4959599" y="403257"/>
                </a:lnTo>
                <a:lnTo>
                  <a:pt x="4910146" y="380259"/>
                </a:lnTo>
                <a:lnTo>
                  <a:pt x="4859592" y="357775"/>
                </a:lnTo>
                <a:lnTo>
                  <a:pt x="4807941" y="335818"/>
                </a:lnTo>
                <a:lnTo>
                  <a:pt x="4755199" y="314398"/>
                </a:lnTo>
                <a:lnTo>
                  <a:pt x="4701372" y="293528"/>
                </a:lnTo>
                <a:lnTo>
                  <a:pt x="4646466" y="273219"/>
                </a:lnTo>
                <a:lnTo>
                  <a:pt x="4590486" y="253482"/>
                </a:lnTo>
                <a:lnTo>
                  <a:pt x="4533439" y="234330"/>
                </a:lnTo>
                <a:lnTo>
                  <a:pt x="4475330" y="215773"/>
                </a:lnTo>
                <a:lnTo>
                  <a:pt x="4426535" y="200904"/>
                </a:lnTo>
                <a:lnTo>
                  <a:pt x="4377444" y="186582"/>
                </a:lnTo>
                <a:lnTo>
                  <a:pt x="4328070" y="172804"/>
                </a:lnTo>
                <a:lnTo>
                  <a:pt x="4278425" y="159569"/>
                </a:lnTo>
                <a:lnTo>
                  <a:pt x="4228521" y="146876"/>
                </a:lnTo>
                <a:lnTo>
                  <a:pt x="4178370" y="134722"/>
                </a:lnTo>
                <a:lnTo>
                  <a:pt x="4127985" y="123106"/>
                </a:lnTo>
                <a:lnTo>
                  <a:pt x="4077378" y="112026"/>
                </a:lnTo>
                <a:lnTo>
                  <a:pt x="4026562" y="101480"/>
                </a:lnTo>
                <a:lnTo>
                  <a:pt x="3975548" y="91467"/>
                </a:lnTo>
                <a:lnTo>
                  <a:pt x="3924349" y="81984"/>
                </a:lnTo>
                <a:lnTo>
                  <a:pt x="3872978" y="73030"/>
                </a:lnTo>
                <a:lnTo>
                  <a:pt x="3821446" y="64603"/>
                </a:lnTo>
                <a:lnTo>
                  <a:pt x="3769766" y="56701"/>
                </a:lnTo>
                <a:lnTo>
                  <a:pt x="3717951" y="49323"/>
                </a:lnTo>
                <a:lnTo>
                  <a:pt x="3666012" y="42467"/>
                </a:lnTo>
                <a:lnTo>
                  <a:pt x="3613961" y="36130"/>
                </a:lnTo>
                <a:lnTo>
                  <a:pt x="3561812" y="30312"/>
                </a:lnTo>
                <a:lnTo>
                  <a:pt x="3509577" y="25010"/>
                </a:lnTo>
                <a:lnTo>
                  <a:pt x="3457267" y="20222"/>
                </a:lnTo>
                <a:lnTo>
                  <a:pt x="3404896" y="15948"/>
                </a:lnTo>
                <a:lnTo>
                  <a:pt x="3352475" y="12184"/>
                </a:lnTo>
                <a:lnTo>
                  <a:pt x="3300017" y="8930"/>
                </a:lnTo>
                <a:lnTo>
                  <a:pt x="3247534" y="6183"/>
                </a:lnTo>
                <a:lnTo>
                  <a:pt x="3195038" y="3942"/>
                </a:lnTo>
                <a:lnTo>
                  <a:pt x="3142542" y="2205"/>
                </a:lnTo>
                <a:lnTo>
                  <a:pt x="3090058" y="970"/>
                </a:lnTo>
                <a:lnTo>
                  <a:pt x="3037598" y="235"/>
                </a:lnTo>
                <a:lnTo>
                  <a:pt x="2985175" y="0"/>
                </a:lnTo>
                <a:lnTo>
                  <a:pt x="2932801" y="260"/>
                </a:lnTo>
                <a:lnTo>
                  <a:pt x="2880488" y="1016"/>
                </a:lnTo>
                <a:lnTo>
                  <a:pt x="2828248" y="2265"/>
                </a:lnTo>
                <a:lnTo>
                  <a:pt x="2776095" y="4006"/>
                </a:lnTo>
                <a:lnTo>
                  <a:pt x="2724040" y="6236"/>
                </a:lnTo>
                <a:lnTo>
                  <a:pt x="2672095" y="8955"/>
                </a:lnTo>
                <a:lnTo>
                  <a:pt x="2620273" y="12159"/>
                </a:lnTo>
                <a:lnTo>
                  <a:pt x="2568586" y="15848"/>
                </a:lnTo>
                <a:lnTo>
                  <a:pt x="2517047" y="20019"/>
                </a:lnTo>
                <a:lnTo>
                  <a:pt x="2465667" y="24671"/>
                </a:lnTo>
                <a:lnTo>
                  <a:pt x="2414460" y="29802"/>
                </a:lnTo>
                <a:lnTo>
                  <a:pt x="2363436" y="35411"/>
                </a:lnTo>
                <a:lnTo>
                  <a:pt x="2312610" y="41495"/>
                </a:lnTo>
                <a:lnTo>
                  <a:pt x="2261992" y="48052"/>
                </a:lnTo>
                <a:lnTo>
                  <a:pt x="2211596" y="55082"/>
                </a:lnTo>
                <a:lnTo>
                  <a:pt x="2161434" y="62581"/>
                </a:lnTo>
                <a:lnTo>
                  <a:pt x="2111517" y="70549"/>
                </a:lnTo>
                <a:lnTo>
                  <a:pt x="2061859" y="78984"/>
                </a:lnTo>
                <a:lnTo>
                  <a:pt x="2012471" y="87883"/>
                </a:lnTo>
                <a:lnTo>
                  <a:pt x="1963366" y="97246"/>
                </a:lnTo>
                <a:lnTo>
                  <a:pt x="1914556" y="107069"/>
                </a:lnTo>
                <a:lnTo>
                  <a:pt x="1866054" y="117352"/>
                </a:lnTo>
                <a:lnTo>
                  <a:pt x="1817872" y="128093"/>
                </a:lnTo>
                <a:lnTo>
                  <a:pt x="1770022" y="139290"/>
                </a:lnTo>
                <a:lnTo>
                  <a:pt x="1722516" y="150941"/>
                </a:lnTo>
                <a:lnTo>
                  <a:pt x="1675367" y="163044"/>
                </a:lnTo>
                <a:lnTo>
                  <a:pt x="1628587" y="175598"/>
                </a:lnTo>
                <a:lnTo>
                  <a:pt x="1582188" y="188600"/>
                </a:lnTo>
                <a:lnTo>
                  <a:pt x="1536183" y="202050"/>
                </a:lnTo>
                <a:lnTo>
                  <a:pt x="1490584" y="215944"/>
                </a:lnTo>
                <a:lnTo>
                  <a:pt x="1445404" y="230283"/>
                </a:lnTo>
                <a:lnTo>
                  <a:pt x="1400653" y="245062"/>
                </a:lnTo>
                <a:lnTo>
                  <a:pt x="1356346" y="260282"/>
                </a:lnTo>
                <a:lnTo>
                  <a:pt x="1312495" y="275940"/>
                </a:lnTo>
                <a:lnTo>
                  <a:pt x="1269110" y="292034"/>
                </a:lnTo>
                <a:lnTo>
                  <a:pt x="1226206" y="308563"/>
                </a:lnTo>
                <a:lnTo>
                  <a:pt x="1183794" y="325525"/>
                </a:lnTo>
                <a:lnTo>
                  <a:pt x="1141886" y="342917"/>
                </a:lnTo>
                <a:lnTo>
                  <a:pt x="1100495" y="360739"/>
                </a:lnTo>
                <a:lnTo>
                  <a:pt x="1059633" y="378988"/>
                </a:lnTo>
                <a:lnTo>
                  <a:pt x="1019313" y="397663"/>
                </a:lnTo>
                <a:lnTo>
                  <a:pt x="979546" y="416762"/>
                </a:lnTo>
                <a:lnTo>
                  <a:pt x="940346" y="436282"/>
                </a:lnTo>
                <a:lnTo>
                  <a:pt x="901723" y="456224"/>
                </a:lnTo>
                <a:lnTo>
                  <a:pt x="863692" y="476583"/>
                </a:lnTo>
                <a:lnTo>
                  <a:pt x="826263" y="497360"/>
                </a:lnTo>
                <a:lnTo>
                  <a:pt x="789450" y="518551"/>
                </a:lnTo>
                <a:lnTo>
                  <a:pt x="753264" y="540156"/>
                </a:lnTo>
                <a:lnTo>
                  <a:pt x="717719" y="562172"/>
                </a:lnTo>
                <a:lnTo>
                  <a:pt x="682825" y="584598"/>
                </a:lnTo>
                <a:lnTo>
                  <a:pt x="648596" y="607432"/>
                </a:lnTo>
                <a:lnTo>
                  <a:pt x="615044" y="630671"/>
                </a:lnTo>
                <a:lnTo>
                  <a:pt x="582182" y="654315"/>
                </a:lnTo>
                <a:lnTo>
                  <a:pt x="550020" y="678362"/>
                </a:lnTo>
                <a:lnTo>
                  <a:pt x="518573" y="702809"/>
                </a:lnTo>
                <a:lnTo>
                  <a:pt x="487851" y="727656"/>
                </a:lnTo>
                <a:lnTo>
                  <a:pt x="457868" y="752899"/>
                </a:lnTo>
                <a:lnTo>
                  <a:pt x="428636" y="778538"/>
                </a:lnTo>
                <a:lnTo>
                  <a:pt x="400167" y="804571"/>
                </a:lnTo>
                <a:lnTo>
                  <a:pt x="367051" y="836308"/>
                </a:lnTo>
                <a:lnTo>
                  <a:pt x="335407" y="868275"/>
                </a:lnTo>
                <a:lnTo>
                  <a:pt x="305229" y="900460"/>
                </a:lnTo>
                <a:lnTo>
                  <a:pt x="276512" y="932851"/>
                </a:lnTo>
                <a:lnTo>
                  <a:pt x="249250" y="965438"/>
                </a:lnTo>
                <a:lnTo>
                  <a:pt x="223436" y="998207"/>
                </a:lnTo>
                <a:lnTo>
                  <a:pt x="199067" y="1031149"/>
                </a:lnTo>
                <a:lnTo>
                  <a:pt x="176134" y="1064250"/>
                </a:lnTo>
                <a:lnTo>
                  <a:pt x="154634" y="1097500"/>
                </a:lnTo>
                <a:lnTo>
                  <a:pt x="134559" y="1130886"/>
                </a:lnTo>
                <a:lnTo>
                  <a:pt x="115904" y="1164398"/>
                </a:lnTo>
                <a:lnTo>
                  <a:pt x="82832" y="1231750"/>
                </a:lnTo>
                <a:lnTo>
                  <a:pt x="55372" y="1299462"/>
                </a:lnTo>
                <a:lnTo>
                  <a:pt x="33476" y="1367443"/>
                </a:lnTo>
                <a:lnTo>
                  <a:pt x="17100" y="1435599"/>
                </a:lnTo>
                <a:lnTo>
                  <a:pt x="6196" y="1503836"/>
                </a:lnTo>
                <a:lnTo>
                  <a:pt x="718" y="1572062"/>
                </a:lnTo>
                <a:lnTo>
                  <a:pt x="0" y="1606142"/>
                </a:lnTo>
                <a:lnTo>
                  <a:pt x="620" y="1640184"/>
                </a:lnTo>
                <a:lnTo>
                  <a:pt x="5857" y="1708109"/>
                </a:lnTo>
                <a:lnTo>
                  <a:pt x="16381" y="1775743"/>
                </a:lnTo>
                <a:lnTo>
                  <a:pt x="32146" y="1842994"/>
                </a:lnTo>
                <a:lnTo>
                  <a:pt x="53107" y="1909769"/>
                </a:lnTo>
                <a:lnTo>
                  <a:pt x="79217" y="1975974"/>
                </a:lnTo>
                <a:lnTo>
                  <a:pt x="110429" y="2041516"/>
                </a:lnTo>
                <a:lnTo>
                  <a:pt x="146698" y="2106303"/>
                </a:lnTo>
                <a:lnTo>
                  <a:pt x="187977" y="2170242"/>
                </a:lnTo>
                <a:lnTo>
                  <a:pt x="210481" y="2201864"/>
                </a:lnTo>
                <a:lnTo>
                  <a:pt x="234221" y="2233239"/>
                </a:lnTo>
                <a:lnTo>
                  <a:pt x="259190" y="2264355"/>
                </a:lnTo>
                <a:lnTo>
                  <a:pt x="285382" y="2295201"/>
                </a:lnTo>
                <a:lnTo>
                  <a:pt x="312792" y="2325765"/>
                </a:lnTo>
                <a:lnTo>
                  <a:pt x="341415" y="2356036"/>
                </a:lnTo>
                <a:lnTo>
                  <a:pt x="371244" y="2386001"/>
                </a:lnTo>
                <a:lnTo>
                  <a:pt x="402273" y="2415650"/>
                </a:lnTo>
                <a:lnTo>
                  <a:pt x="434497" y="2444970"/>
                </a:lnTo>
                <a:lnTo>
                  <a:pt x="467911" y="2473950"/>
                </a:lnTo>
                <a:lnTo>
                  <a:pt x="502507" y="2502578"/>
                </a:lnTo>
                <a:lnTo>
                  <a:pt x="538281" y="2530843"/>
                </a:lnTo>
                <a:lnTo>
                  <a:pt x="575226" y="2558733"/>
                </a:lnTo>
                <a:lnTo>
                  <a:pt x="613338" y="2586237"/>
                </a:lnTo>
                <a:lnTo>
                  <a:pt x="652610" y="2613342"/>
                </a:lnTo>
                <a:lnTo>
                  <a:pt x="693035" y="2640038"/>
                </a:lnTo>
                <a:lnTo>
                  <a:pt x="734610" y="2666312"/>
                </a:lnTo>
                <a:lnTo>
                  <a:pt x="777327" y="2692153"/>
                </a:lnTo>
                <a:lnTo>
                  <a:pt x="821182" y="2717549"/>
                </a:lnTo>
                <a:lnTo>
                  <a:pt x="866167" y="2742489"/>
                </a:lnTo>
                <a:lnTo>
                  <a:pt x="912278" y="2766960"/>
                </a:lnTo>
                <a:lnTo>
                  <a:pt x="959509" y="2790953"/>
                </a:lnTo>
                <a:lnTo>
                  <a:pt x="1007853" y="2814454"/>
                </a:lnTo>
                <a:lnTo>
                  <a:pt x="1057306" y="2837452"/>
                </a:lnTo>
                <a:lnTo>
                  <a:pt x="1107861" y="2859935"/>
                </a:lnTo>
                <a:lnTo>
                  <a:pt x="1159512" y="2881893"/>
                </a:lnTo>
                <a:lnTo>
                  <a:pt x="1212255" y="2903312"/>
                </a:lnTo>
                <a:lnTo>
                  <a:pt x="1266082" y="2924183"/>
                </a:lnTo>
                <a:lnTo>
                  <a:pt x="1320988" y="2944492"/>
                </a:lnTo>
                <a:lnTo>
                  <a:pt x="1376968" y="2964229"/>
                </a:lnTo>
                <a:lnTo>
                  <a:pt x="1434016" y="2983381"/>
                </a:lnTo>
                <a:lnTo>
                  <a:pt x="1492125" y="3001937"/>
                </a:lnTo>
                <a:lnTo>
                  <a:pt x="1538757" y="3016157"/>
                </a:lnTo>
                <a:lnTo>
                  <a:pt x="1585720" y="3029887"/>
                </a:lnTo>
                <a:lnTo>
                  <a:pt x="1633000" y="3043129"/>
                </a:lnTo>
                <a:lnTo>
                  <a:pt x="1680588" y="3055881"/>
                </a:lnTo>
                <a:lnTo>
                  <a:pt x="1728469" y="3068146"/>
                </a:lnTo>
                <a:lnTo>
                  <a:pt x="1776634" y="3079923"/>
                </a:lnTo>
                <a:lnTo>
                  <a:pt x="1825069" y="3091213"/>
                </a:lnTo>
                <a:lnTo>
                  <a:pt x="1873764" y="3102016"/>
                </a:lnTo>
                <a:lnTo>
                  <a:pt x="1922706" y="3112333"/>
                </a:lnTo>
                <a:lnTo>
                  <a:pt x="1971882" y="3122164"/>
                </a:lnTo>
                <a:lnTo>
                  <a:pt x="2021283" y="3131510"/>
                </a:lnTo>
                <a:lnTo>
                  <a:pt x="2070894" y="3140371"/>
                </a:lnTo>
                <a:lnTo>
                  <a:pt x="2120706" y="3148747"/>
                </a:lnTo>
                <a:lnTo>
                  <a:pt x="2170705" y="3156639"/>
                </a:lnTo>
                <a:lnTo>
                  <a:pt x="2220880" y="3164048"/>
                </a:lnTo>
                <a:lnTo>
                  <a:pt x="2271220" y="3170974"/>
                </a:lnTo>
                <a:lnTo>
                  <a:pt x="2321711" y="3177416"/>
                </a:lnTo>
                <a:lnTo>
                  <a:pt x="2372342" y="3183377"/>
                </a:lnTo>
                <a:lnTo>
                  <a:pt x="2423103" y="3188856"/>
                </a:lnTo>
                <a:lnTo>
                  <a:pt x="2473979" y="3193853"/>
                </a:lnTo>
                <a:lnTo>
                  <a:pt x="2524960" y="3198370"/>
                </a:lnTo>
                <a:lnTo>
                  <a:pt x="2576034" y="3202406"/>
                </a:lnTo>
                <a:lnTo>
                  <a:pt x="2627189" y="3205962"/>
                </a:lnTo>
                <a:lnTo>
                  <a:pt x="2678413" y="3209038"/>
                </a:lnTo>
                <a:lnTo>
                  <a:pt x="2729695" y="3211636"/>
                </a:lnTo>
                <a:lnTo>
                  <a:pt x="2781021" y="3213754"/>
                </a:lnTo>
                <a:lnTo>
                  <a:pt x="2832381" y="3215395"/>
                </a:lnTo>
                <a:lnTo>
                  <a:pt x="2883763" y="3216558"/>
                </a:lnTo>
                <a:lnTo>
                  <a:pt x="2935154" y="3217243"/>
                </a:lnTo>
                <a:lnTo>
                  <a:pt x="2986543" y="3217451"/>
                </a:lnTo>
                <a:lnTo>
                  <a:pt x="3037918" y="3217184"/>
                </a:lnTo>
                <a:lnTo>
                  <a:pt x="3089267" y="3216440"/>
                </a:lnTo>
                <a:lnTo>
                  <a:pt x="3140578" y="3215220"/>
                </a:lnTo>
                <a:lnTo>
                  <a:pt x="3191839" y="3213526"/>
                </a:lnTo>
                <a:lnTo>
                  <a:pt x="3243039" y="3211357"/>
                </a:lnTo>
                <a:lnTo>
                  <a:pt x="3294166" y="3208713"/>
                </a:lnTo>
                <a:lnTo>
                  <a:pt x="3345207" y="3205596"/>
                </a:lnTo>
                <a:lnTo>
                  <a:pt x="3396151" y="3202006"/>
                </a:lnTo>
                <a:lnTo>
                  <a:pt x="3446986" y="3197943"/>
                </a:lnTo>
                <a:lnTo>
                  <a:pt x="3497701" y="3193407"/>
                </a:lnTo>
                <a:lnTo>
                  <a:pt x="3548282" y="3188400"/>
                </a:lnTo>
                <a:lnTo>
                  <a:pt x="3598719" y="3182920"/>
                </a:lnTo>
                <a:lnTo>
                  <a:pt x="3648999" y="3176970"/>
                </a:lnTo>
                <a:lnTo>
                  <a:pt x="3699110" y="3170550"/>
                </a:lnTo>
                <a:lnTo>
                  <a:pt x="3749042" y="3163659"/>
                </a:lnTo>
                <a:lnTo>
                  <a:pt x="3798781" y="3156298"/>
                </a:lnTo>
                <a:lnTo>
                  <a:pt x="3848317" y="3148468"/>
                </a:lnTo>
                <a:lnTo>
                  <a:pt x="3897636" y="3140170"/>
                </a:lnTo>
                <a:lnTo>
                  <a:pt x="3946728" y="3131403"/>
                </a:lnTo>
                <a:lnTo>
                  <a:pt x="3995580" y="3122168"/>
                </a:lnTo>
                <a:lnTo>
                  <a:pt x="4044180" y="3112465"/>
                </a:lnTo>
                <a:lnTo>
                  <a:pt x="4092517" y="3102296"/>
                </a:lnTo>
                <a:lnTo>
                  <a:pt x="4140579" y="3091660"/>
                </a:lnTo>
                <a:lnTo>
                  <a:pt x="4188354" y="3080558"/>
                </a:lnTo>
                <a:lnTo>
                  <a:pt x="4235829" y="3068990"/>
                </a:lnTo>
                <a:lnTo>
                  <a:pt x="4282994" y="3056957"/>
                </a:lnTo>
                <a:lnTo>
                  <a:pt x="4329836" y="3044459"/>
                </a:lnTo>
                <a:lnTo>
                  <a:pt x="4376344" y="3031497"/>
                </a:lnTo>
                <a:lnTo>
                  <a:pt x="4422505" y="3018071"/>
                </a:lnTo>
                <a:lnTo>
                  <a:pt x="4468307" y="3004182"/>
                </a:lnTo>
                <a:lnTo>
                  <a:pt x="4513740" y="2989829"/>
                </a:lnTo>
                <a:lnTo>
                  <a:pt x="4558790" y="2975014"/>
                </a:lnTo>
                <a:lnTo>
                  <a:pt x="4603446" y="2959737"/>
                </a:lnTo>
                <a:lnTo>
                  <a:pt x="4647696" y="2943998"/>
                </a:lnTo>
                <a:lnTo>
                  <a:pt x="4691529" y="2927799"/>
                </a:lnTo>
                <a:lnTo>
                  <a:pt x="4734932" y="2911138"/>
                </a:lnTo>
                <a:lnTo>
                  <a:pt x="4777894" y="2894017"/>
                </a:lnTo>
                <a:lnTo>
                  <a:pt x="4820402" y="2876436"/>
                </a:lnTo>
                <a:lnTo>
                  <a:pt x="6386871" y="3203994"/>
                </a:lnTo>
                <a:close/>
              </a:path>
            </a:pathLst>
          </a:custGeom>
          <a:ln w="12954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57620" y="4143380"/>
            <a:ext cx="364934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3600" b="1" spc="45" dirty="0">
                <a:solidFill>
                  <a:srgbClr val="3E3E3E"/>
                </a:solidFill>
                <a:latin typeface="Arial"/>
                <a:cs typeface="Arial"/>
              </a:rPr>
              <a:t>Once engaged,  </a:t>
            </a:r>
            <a:r>
              <a:rPr sz="3600" b="1" spc="150" dirty="0">
                <a:solidFill>
                  <a:srgbClr val="3E3E3E"/>
                </a:solidFill>
                <a:latin typeface="Arial"/>
                <a:cs typeface="Arial"/>
              </a:rPr>
              <a:t>they </a:t>
            </a:r>
            <a:r>
              <a:rPr sz="3600" b="1" spc="55" dirty="0">
                <a:solidFill>
                  <a:srgbClr val="3E3E3E"/>
                </a:solidFill>
                <a:latin typeface="Arial"/>
                <a:cs typeface="Arial"/>
              </a:rPr>
              <a:t>can </a:t>
            </a:r>
            <a:r>
              <a:rPr sz="3600" b="1" spc="100" dirty="0">
                <a:solidFill>
                  <a:srgbClr val="3E3E3E"/>
                </a:solidFill>
                <a:latin typeface="Arial"/>
                <a:cs typeface="Arial"/>
              </a:rPr>
              <a:t>be  </a:t>
            </a:r>
            <a:r>
              <a:rPr sz="3600" b="1" spc="90" dirty="0">
                <a:solidFill>
                  <a:srgbClr val="3E3E3E"/>
                </a:solidFill>
                <a:latin typeface="Arial"/>
                <a:cs typeface="Arial"/>
              </a:rPr>
              <a:t>enthusiastic  </a:t>
            </a:r>
            <a:r>
              <a:rPr sz="3600" b="1" spc="135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3600" b="1" spc="-15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3600" b="1" spc="155" dirty="0">
                <a:solidFill>
                  <a:srgbClr val="3E3E3E"/>
                </a:solidFill>
                <a:latin typeface="Arial"/>
                <a:cs typeface="Arial"/>
              </a:rPr>
              <a:t>committed.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234" y="1303782"/>
            <a:ext cx="3821429" cy="408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158" y="1311135"/>
            <a:ext cx="3773804" cy="361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59" y="2514600"/>
            <a:ext cx="137921" cy="137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032" y="2520759"/>
            <a:ext cx="97993" cy="98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213" y="2410967"/>
            <a:ext cx="3582924" cy="325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665" y="2417203"/>
            <a:ext cx="3543185" cy="2856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659" y="3409188"/>
            <a:ext cx="137921" cy="137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032" y="3415347"/>
            <a:ext cx="97993" cy="98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213" y="3307079"/>
            <a:ext cx="3390138" cy="323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652" y="3313696"/>
            <a:ext cx="3350806" cy="2837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659" y="4304538"/>
            <a:ext cx="137921" cy="137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032" y="4310697"/>
            <a:ext cx="97993" cy="98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213" y="4202429"/>
            <a:ext cx="3944874" cy="405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665" y="4209046"/>
            <a:ext cx="3905542" cy="3657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000628" y="1285860"/>
            <a:ext cx="35788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5" dirty="0">
                <a:solidFill>
                  <a:srgbClr val="FF0000"/>
                </a:solidFill>
                <a:latin typeface="Arial"/>
                <a:cs typeface="Arial"/>
              </a:rPr>
              <a:t>Active</a:t>
            </a:r>
            <a:r>
              <a:rPr sz="36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80" dirty="0">
                <a:solidFill>
                  <a:srgbClr val="FF0000"/>
                </a:solidFill>
                <a:latin typeface="Arial"/>
                <a:cs typeface="Arial"/>
              </a:rPr>
              <a:t>Learners</a:t>
            </a:r>
            <a:endParaRPr sz="36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57752" y="2643182"/>
            <a:ext cx="4010025" cy="262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80" dirty="0">
                <a:solidFill>
                  <a:srgbClr val="3E3E3E"/>
                </a:solidFill>
                <a:latin typeface="Arial"/>
                <a:cs typeface="Arial"/>
              </a:rPr>
              <a:t>Think </a:t>
            </a:r>
            <a:r>
              <a:rPr sz="2800" b="1" spc="114" dirty="0">
                <a:solidFill>
                  <a:srgbClr val="3E3E3E"/>
                </a:solidFill>
                <a:latin typeface="Arial"/>
                <a:cs typeface="Arial"/>
              </a:rPr>
              <a:t>for</a:t>
            </a:r>
            <a:r>
              <a:rPr sz="2800" b="1" spc="-254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800" b="1" spc="70" dirty="0">
                <a:solidFill>
                  <a:srgbClr val="3E3E3E"/>
                </a:solidFill>
                <a:latin typeface="Arial"/>
                <a:cs typeface="Arial"/>
              </a:rPr>
              <a:t>themselves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E3E3E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70" dirty="0">
                <a:solidFill>
                  <a:srgbClr val="3E3E3E"/>
                </a:solidFill>
                <a:latin typeface="Arial"/>
                <a:cs typeface="Arial"/>
              </a:rPr>
              <a:t>Question </a:t>
            </a:r>
            <a:r>
              <a:rPr sz="2800" b="1" spc="105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2800" b="1" spc="-229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3E3E3E"/>
                </a:solidFill>
                <a:latin typeface="Arial"/>
                <a:cs typeface="Arial"/>
              </a:rPr>
              <a:t>discuss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E3E3E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41300" marR="50800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25" dirty="0">
                <a:solidFill>
                  <a:srgbClr val="3E3E3E"/>
                </a:solidFill>
                <a:latin typeface="Arial"/>
                <a:cs typeface="Arial"/>
              </a:rPr>
              <a:t>Produce </a:t>
            </a:r>
            <a:r>
              <a:rPr sz="2800" b="1" spc="150" dirty="0">
                <a:solidFill>
                  <a:srgbClr val="3E3E3E"/>
                </a:solidFill>
                <a:latin typeface="Arial"/>
                <a:cs typeface="Arial"/>
              </a:rPr>
              <a:t>their</a:t>
            </a:r>
            <a:r>
              <a:rPr sz="2800" b="1" spc="-2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800" b="1" spc="105" dirty="0">
                <a:solidFill>
                  <a:srgbClr val="3E3E3E"/>
                </a:solidFill>
                <a:latin typeface="Arial"/>
                <a:cs typeface="Arial"/>
              </a:rPr>
              <a:t>own  </a:t>
            </a:r>
            <a:r>
              <a:rPr sz="2800" b="1" dirty="0">
                <a:solidFill>
                  <a:srgbClr val="3E3E3E"/>
                </a:solidFill>
                <a:latin typeface="Arial"/>
                <a:cs typeface="Arial"/>
              </a:rPr>
              <a:t>responses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863" y="912113"/>
            <a:ext cx="7925561" cy="133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8068" y="850645"/>
            <a:ext cx="7838440" cy="6656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95"/>
              </a:spcBef>
            </a:pPr>
            <a:r>
              <a:rPr sz="4800" b="1" spc="75" dirty="0">
                <a:solidFill>
                  <a:srgbClr val="FFE100"/>
                </a:solidFill>
                <a:latin typeface="Arial"/>
                <a:cs typeface="Arial"/>
              </a:rPr>
              <a:t>The </a:t>
            </a:r>
            <a:r>
              <a:rPr sz="4800" b="1" spc="125" dirty="0">
                <a:solidFill>
                  <a:srgbClr val="FFE100"/>
                </a:solidFill>
                <a:latin typeface="Arial"/>
                <a:cs typeface="Arial"/>
              </a:rPr>
              <a:t>Creative </a:t>
            </a:r>
            <a:r>
              <a:rPr sz="4800" b="1" spc="5" dirty="0">
                <a:solidFill>
                  <a:srgbClr val="FFE100"/>
                </a:solidFill>
                <a:latin typeface="Arial"/>
                <a:cs typeface="Arial"/>
              </a:rPr>
              <a:t>Classroom  </a:t>
            </a:r>
            <a:r>
              <a:rPr sz="4800" b="1" spc="50" dirty="0">
                <a:latin typeface="Arial"/>
                <a:cs typeface="Arial"/>
              </a:rPr>
              <a:t>Challenging </a:t>
            </a:r>
            <a:r>
              <a:rPr sz="4800" b="1" spc="45" dirty="0">
                <a:latin typeface="Arial"/>
                <a:cs typeface="Arial"/>
              </a:rPr>
              <a:t>beginnings  </a:t>
            </a:r>
            <a:r>
              <a:rPr sz="4800" b="1" spc="-30" dirty="0">
                <a:latin typeface="Arial"/>
                <a:cs typeface="Arial"/>
              </a:rPr>
              <a:t>Discussion </a:t>
            </a:r>
            <a:r>
              <a:rPr sz="4800" b="1" spc="185" dirty="0">
                <a:latin typeface="Arial"/>
                <a:cs typeface="Arial"/>
              </a:rPr>
              <a:t>and </a:t>
            </a:r>
            <a:r>
              <a:rPr sz="4800" b="1" spc="204" dirty="0">
                <a:latin typeface="Arial"/>
                <a:cs typeface="Arial"/>
              </a:rPr>
              <a:t>debate  </a:t>
            </a:r>
            <a:r>
              <a:rPr sz="4800" b="1" spc="30" dirty="0">
                <a:latin typeface="Arial"/>
                <a:cs typeface="Arial"/>
              </a:rPr>
              <a:t>Talk </a:t>
            </a:r>
            <a:r>
              <a:rPr sz="4800" b="1" spc="215" dirty="0">
                <a:latin typeface="Arial"/>
                <a:cs typeface="Arial"/>
              </a:rPr>
              <a:t>about </a:t>
            </a:r>
            <a:r>
              <a:rPr sz="4800" b="1" spc="285" dirty="0">
                <a:latin typeface="Arial"/>
                <a:cs typeface="Arial"/>
              </a:rPr>
              <a:t>the </a:t>
            </a:r>
            <a:r>
              <a:rPr sz="4800" b="1" spc="50" dirty="0">
                <a:latin typeface="Arial"/>
                <a:cs typeface="Arial"/>
              </a:rPr>
              <a:t>Real</a:t>
            </a:r>
            <a:r>
              <a:rPr sz="4800" b="1" spc="-930" dirty="0">
                <a:latin typeface="Arial"/>
                <a:cs typeface="Arial"/>
              </a:rPr>
              <a:t> </a:t>
            </a:r>
            <a:r>
              <a:rPr sz="4800" b="1" spc="114" dirty="0" smtClean="0">
                <a:latin typeface="Arial"/>
                <a:cs typeface="Arial"/>
              </a:rPr>
              <a:t>World</a:t>
            </a:r>
            <a:endParaRPr lang="en-US" sz="4800" b="1" spc="114" dirty="0" smtClean="0">
              <a:latin typeface="Arial"/>
              <a:cs typeface="Arial"/>
            </a:endParaRPr>
          </a:p>
          <a:p>
            <a:pPr marL="12700" marR="5080">
              <a:lnSpc>
                <a:spcPct val="128200"/>
              </a:lnSpc>
              <a:spcBef>
                <a:spcPts val="95"/>
              </a:spcBef>
            </a:pPr>
            <a:r>
              <a:rPr lang="en-US" sz="4800" b="1" spc="114" dirty="0" smtClean="0">
                <a:latin typeface="Arial"/>
                <a:cs typeface="Arial"/>
              </a:rPr>
              <a:t>Critical thinking (</a:t>
            </a:r>
            <a:r>
              <a:rPr lang="en-US" sz="4800" b="1" spc="114" smtClean="0">
                <a:latin typeface="Arial"/>
                <a:cs typeface="Arial"/>
              </a:rPr>
              <a:t>lower</a:t>
            </a:r>
            <a:r>
              <a:rPr sz="4800" b="1" spc="114" smtClean="0">
                <a:latin typeface="Arial"/>
                <a:cs typeface="Arial"/>
              </a:rPr>
              <a:t> </a:t>
            </a:r>
            <a:r>
              <a:rPr lang="en-US" sz="4800" b="1" spc="114" smtClean="0">
                <a:latin typeface="Arial"/>
                <a:cs typeface="Arial"/>
              </a:rPr>
              <a:t>level)</a:t>
            </a:r>
            <a:r>
              <a:rPr sz="4800" b="1" spc="114" smtClean="0">
                <a:latin typeface="Arial"/>
                <a:cs typeface="Arial"/>
              </a:rPr>
              <a:t> </a:t>
            </a:r>
            <a:endParaRPr lang="en-US" sz="4800" b="1" spc="-15" dirty="0" smtClean="0">
              <a:latin typeface="Arial"/>
              <a:cs typeface="Arial"/>
            </a:endParaRPr>
          </a:p>
          <a:p>
            <a:pPr marL="12700" marR="5080">
              <a:lnSpc>
                <a:spcPct val="128200"/>
              </a:lnSpc>
              <a:spcBef>
                <a:spcPts val="95"/>
              </a:spcBef>
            </a:pP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0" y="2428868"/>
            <a:ext cx="8929718" cy="11208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38430" marR="5080" lvl="0" indent="-12573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33384" algn="l"/>
              </a:tabLst>
              <a:defRPr/>
            </a:pPr>
            <a:r>
              <a:rPr kumimoji="0" lang="en-US" sz="3600" b="1" i="0" u="none" strike="noStrike" kern="1200" cap="none" spc="1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 the 21</a:t>
            </a:r>
            <a:r>
              <a:rPr kumimoji="0" lang="en-US" sz="3600" b="1" i="0" u="none" strike="noStrike" kern="1200" cap="none" spc="195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</a:t>
            </a:r>
            <a:r>
              <a:rPr kumimoji="0" lang="en-US" sz="3600" b="1" i="0" u="none" strike="noStrike" kern="1200" cap="none" spc="19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century, why do I need a teacher when I`ve got              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72198" y="3500438"/>
            <a:ext cx="1857388" cy="158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6043636" y="2974447"/>
            <a:ext cx="1885950" cy="668867"/>
            <a:chOff x="6511950" y="3462861"/>
            <a:chExt cx="1885950" cy="668867"/>
          </a:xfrm>
        </p:grpSpPr>
        <p:sp>
          <p:nvSpPr>
            <p:cNvPr id="18" name="object 2"/>
            <p:cNvSpPr/>
            <p:nvPr/>
          </p:nvSpPr>
          <p:spPr>
            <a:xfrm>
              <a:off x="6511950" y="3963845"/>
              <a:ext cx="1885950" cy="0"/>
            </a:xfrm>
            <a:custGeom>
              <a:avLst/>
              <a:gdLst/>
              <a:ahLst/>
              <a:cxnLst/>
              <a:rect l="l" t="t" r="r" b="b"/>
              <a:pathLst>
                <a:path w="1885950">
                  <a:moveTo>
                    <a:pt x="0" y="0"/>
                  </a:moveTo>
                  <a:lnTo>
                    <a:pt x="1885948" y="0"/>
                  </a:lnTo>
                </a:path>
              </a:pathLst>
            </a:custGeom>
            <a:ln w="34726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"/>
            <p:cNvSpPr/>
            <p:nvPr/>
          </p:nvSpPr>
          <p:spPr>
            <a:xfrm>
              <a:off x="6574370" y="3462861"/>
              <a:ext cx="1756829" cy="6688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/>
            <p:cNvSpPr/>
            <p:nvPr/>
          </p:nvSpPr>
          <p:spPr>
            <a:xfrm>
              <a:off x="6602793" y="3491609"/>
              <a:ext cx="1646681" cy="556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481</Words>
  <Application>Microsoft Office PowerPoint</Application>
  <PresentationFormat>Экран (4:3)</PresentationFormat>
  <Paragraphs>88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Aharoni</vt:lpstr>
      <vt:lpstr>Arial</vt:lpstr>
      <vt:lpstr>Arial Black</vt:lpstr>
      <vt:lpstr>Calibri</vt:lpstr>
      <vt:lpstr>Noto Sans</vt:lpstr>
      <vt:lpstr>Times New Roman</vt:lpstr>
      <vt:lpstr>Wingdings</vt:lpstr>
      <vt:lpstr>Тема Office</vt:lpstr>
      <vt:lpstr>Презентация PowerPoint</vt:lpstr>
      <vt:lpstr>Презентация PowerPoint</vt:lpstr>
      <vt:lpstr>Teenagers  are  moody!</vt:lpstr>
      <vt:lpstr>Презентация PowerPoint</vt:lpstr>
      <vt:lpstr>They  challenge  authority.</vt:lpstr>
      <vt:lpstr>They can seem  disconnected  with the real  world and bored.</vt:lpstr>
      <vt:lpstr>Active Learners</vt:lpstr>
      <vt:lpstr>Презентация PowerPoint</vt:lpstr>
      <vt:lpstr>Презентация PowerPoint</vt:lpstr>
      <vt:lpstr>Презентация PowerPoint</vt:lpstr>
      <vt:lpstr>write a story, make a video,  present your views</vt:lpstr>
      <vt:lpstr>Презентация PowerPoint</vt:lpstr>
      <vt:lpstr>Презентация PowerPoint</vt:lpstr>
      <vt:lpstr>Complete these sentences  with a word.</vt:lpstr>
      <vt:lpstr>Tell your partner which  of these objects…</vt:lpstr>
      <vt:lpstr>Презентация PowerPoint</vt:lpstr>
      <vt:lpstr>Презентация PowerPoint</vt:lpstr>
      <vt:lpstr>Choose the correct word in each question.</vt:lpstr>
      <vt:lpstr>because</vt:lpstr>
      <vt:lpstr>Reliability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Critical thinking in the ELT  classroom leads to…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КВППУ</dc:creator>
  <cp:lastModifiedBy>Блажко Галина Євгенівна</cp:lastModifiedBy>
  <cp:revision>35</cp:revision>
  <dcterms:created xsi:type="dcterms:W3CDTF">2019-09-24T09:59:39Z</dcterms:created>
  <dcterms:modified xsi:type="dcterms:W3CDTF">2019-10-02T07:20:11Z</dcterms:modified>
</cp:coreProperties>
</file>