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1" r:id="rId4"/>
    <p:sldId id="262" r:id="rId5"/>
    <p:sldId id="275" r:id="rId6"/>
    <p:sldId id="291" r:id="rId7"/>
    <p:sldId id="263" r:id="rId8"/>
    <p:sldId id="265" r:id="rId9"/>
    <p:sldId id="266" r:id="rId10"/>
    <p:sldId id="264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9" r:id="rId21"/>
    <p:sldId id="277" r:id="rId22"/>
    <p:sldId id="278" r:id="rId23"/>
    <p:sldId id="280" r:id="rId24"/>
    <p:sldId id="29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2" r:id="rId34"/>
    <p:sldId id="293" r:id="rId35"/>
    <p:sldId id="295" r:id="rId36"/>
    <p:sldId id="296" r:id="rId37"/>
    <p:sldId id="297" r:id="rId38"/>
  </p:sldIdLst>
  <p:sldSz cx="9144000" cy="6858000" type="screen4x3"/>
  <p:notesSz cx="6858000" cy="9144000"/>
  <p:defaultTextStyle>
    <a:defPPr>
      <a:defRPr lang="az-Cyrl-A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03C9"/>
    <a:srgbClr val="7E2A00"/>
    <a:srgbClr val="753805"/>
    <a:srgbClr val="800000"/>
    <a:srgbClr val="DD140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138" y="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6B0A5A-BC56-40DB-B349-B22C2BFB4A1D}" type="doc">
      <dgm:prSet loTypeId="urn:microsoft.com/office/officeart/2005/8/layout/chevron2" loCatId="process" qsTypeId="urn:microsoft.com/office/officeart/2005/8/quickstyle/3d2#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A79CE52-9402-44C8-A37A-90DB89AB8B5C}">
      <dgm:prSet phldrT="[Текст]"/>
      <dgm:spPr/>
      <dgm:t>
        <a:bodyPr/>
        <a:lstStyle/>
        <a:p>
          <a:r>
            <a:rPr lang="uk-UA" b="1" smtClean="0">
              <a:solidFill>
                <a:schemeClr val="tx2">
                  <a:lumMod val="75000"/>
                </a:schemeClr>
              </a:solidFill>
            </a:rPr>
            <a:t>    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4EDAA6F7-5FB9-459B-AAC5-62225C8DBA54}" type="parTrans" cxnId="{57D58A43-91A5-457F-88DB-740676FA7418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C409DB19-4814-4850-A4B2-A58E6CA0DE6C}" type="sibTrans" cxnId="{57D58A43-91A5-457F-88DB-740676FA7418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3C1B18F6-E983-4E20-AD65-E700870CC9D9}">
      <dgm:prSet phldrT="[Текст]" custT="1"/>
      <dgm:spPr/>
      <dgm:t>
        <a:bodyPr/>
        <a:lstStyle/>
        <a:p>
          <a:pPr marL="180000">
            <a:lnSpc>
              <a:spcPct val="60000"/>
            </a:lnSpc>
            <a:spcAft>
              <a:spcPts val="260"/>
            </a:spcAft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Історія костюму та зачіски;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3E80B77E-9857-4818-BD40-CBC7FC40ABDB}" type="parTrans" cxnId="{A1B3AB78-B681-4C75-9F65-AC75CA49E50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44F20B94-9A73-44CC-8A98-11BAEEF163D2}" type="sibTrans" cxnId="{A1B3AB78-B681-4C75-9F65-AC75CA49E50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C379091D-3EDF-46B9-9D5A-857DF5232C3A}">
      <dgm:prSet phldrT="[Текст]" custT="1"/>
      <dgm:spPr/>
      <dgm:t>
        <a:bodyPr/>
        <a:lstStyle/>
        <a:p>
          <a:pPr marL="180000">
            <a:lnSpc>
              <a:spcPct val="60000"/>
            </a:lnSpc>
            <a:spcAft>
              <a:spcPts val="260"/>
            </a:spcAft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Конструювання одягу;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2D17F2F2-A0BE-4C64-8B06-9E3D1A92278F}" type="parTrans" cxnId="{C292580B-0796-4207-8CD0-F32734C64E85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1C809662-AAE3-4FAD-AF90-4ABE47285A99}" type="sibTrans" cxnId="{C292580B-0796-4207-8CD0-F32734C64E85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5BB94103-40FC-492E-880E-238B47CD6898}">
      <dgm:prSet phldrT="[Текст]"/>
      <dgm:spPr/>
      <dgm:t>
        <a:bodyPr/>
        <a:lstStyle/>
        <a:p>
          <a:r>
            <a:rPr lang="uk-UA" b="1" smtClean="0">
              <a:solidFill>
                <a:schemeClr val="tx2">
                  <a:lumMod val="75000"/>
                </a:schemeClr>
              </a:solidFill>
            </a:rPr>
            <a:t>   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A688BE79-10B2-4D39-B871-7E9C7F74FE07}" type="parTrans" cxnId="{3A6A1120-0283-4C6C-BEBC-990B68B7016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7D384813-3F18-421F-87ED-440039F7C868}" type="sibTrans" cxnId="{3A6A1120-0283-4C6C-BEBC-990B68B7016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9FD05074-C995-46BE-9984-C74421582817}">
      <dgm:prSet phldrT="[Текст]"/>
      <dgm:spPr/>
      <dgm:t>
        <a:bodyPr/>
        <a:lstStyle/>
        <a:p>
          <a:r>
            <a:rPr lang="uk-UA" b="1" smtClean="0">
              <a:solidFill>
                <a:schemeClr val="tx2">
                  <a:lumMod val="75000"/>
                </a:schemeClr>
              </a:solidFill>
            </a:rPr>
            <a:t>      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2C152D6E-4D4A-4F85-83FA-99D4FE5709C1}" type="parTrans" cxnId="{D6CA7EE5-F388-40B7-A376-A653D5287D73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FF9CAFAA-D53B-4080-9DFF-C1D46A37B3B4}" type="sibTrans" cxnId="{D6CA7EE5-F388-40B7-A376-A653D5287D73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46F3AF1B-24DF-41F2-B8CB-739DF4267EF6}">
      <dgm:prSet phldrT="[Текст]"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Етнографія;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75598C60-8FA7-4275-A6F7-8CD7289C3DEF}" type="parTrans" cxnId="{71516174-AF58-4499-8B88-161EE1EDA85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870663B3-0953-4FD1-92E7-2BC0788E3AE6}" type="sibTrans" cxnId="{71516174-AF58-4499-8B88-161EE1EDA85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EAAA9303-23DF-4873-919F-FF6A1BA7D8E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676D2DEA-78DB-46BA-B491-011ACBEBE453}" type="parTrans" cxnId="{D1FEC1A4-2256-479A-99BD-0DA623F59EC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AE611F8D-9688-4E93-BBFC-24BE0BA485BF}" type="sibTrans" cxnId="{D1FEC1A4-2256-479A-99BD-0DA623F59EC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2634E1F-A43E-49BE-9346-31F3BB82DB17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Історія України;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2A8EBFC1-80E4-4F72-9B57-DF083518CAEB}" type="parTrans" cxnId="{0A08058D-B19A-4CBE-9FC3-D737D79C74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E102A63C-CC6C-444A-8AC4-746FD812792D}" type="sibTrans" cxnId="{0A08058D-B19A-4CBE-9FC3-D737D79C74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B2FEB254-12DD-4530-9FD9-2AAA586F5B44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Спеціальне малювання;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F4E9E581-D678-4F17-AAF2-BA86FBED9730}" type="parTrans" cxnId="{5449D64C-882C-4C2D-B28E-E2DE74AC9C2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D378DB0A-F1B2-47EF-A4D5-61B3F729AFC6}" type="sibTrans" cxnId="{5449D64C-882C-4C2D-B28E-E2DE74AC9C2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1B885A94-EC41-4A39-9ACD-AFAD3E23C2D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D76553DC-B116-49B9-AFD9-896E484E6F20}" type="parTrans" cxnId="{485C8EA3-6E84-4502-8575-05C56FE1E735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E0C65ED5-D321-4693-9D4B-9A1AA5C9C558}" type="sibTrans" cxnId="{485C8EA3-6E84-4502-8575-05C56FE1E735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5F0C5DF5-6FA4-47B8-8C8C-E12E36A8A788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Культурологія;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09FB8D4F-C833-4D0E-9A1D-0F678FD15E2A}" type="parTrans" cxnId="{EBCE3AF4-AA4A-495E-B598-D5E7B220AF42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2938CDF3-F4B1-4443-9CE5-F18924B1E7CD}" type="sibTrans" cxnId="{EBCE3AF4-AA4A-495E-B598-D5E7B220AF42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8D03757F-14D2-4CF8-B9DF-BB851B95DF8C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Художня культура;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13AD47D0-EC2E-4BD1-A1A9-913E6B99750E}" type="parTrans" cxnId="{B0D6B264-01D8-41A6-9357-43F5116B329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C68C37D-5B1D-4738-AA50-C7543E3675CE}" type="sibTrans" cxnId="{B0D6B264-01D8-41A6-9357-43F5116B329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B8453DC-AA59-46C1-86A3-5836280FF2BF}">
      <dgm:prSet phldrT="[Текст]"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Технологія виготовлення одягу;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7A1E1FD0-35B4-46AA-9083-12C4A5D0EF6D}" type="sibTrans" cxnId="{4555792B-1811-4E03-9140-D7241C24BD2F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F2620BDA-13DE-4E29-8F96-D71B02CB0488}" type="parTrans" cxnId="{4555792B-1811-4E03-9140-D7241C24BD2F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30D7A53A-57BC-4C0B-BE1F-B42EFB67A4A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10692E3-4F59-44D9-82E7-F80D427C2FDA}" type="parTrans" cxnId="{4DCA6234-0251-4693-8FEC-0F67BFB5B43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DDC8F9B7-994E-416E-AD4F-651E155B9067}" type="sibTrans" cxnId="{4DCA6234-0251-4693-8FEC-0F67BFB5B43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2B066612-5F5C-4818-93D4-F571E17742E1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Українська література;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D5199BF6-E07F-4DF4-84BB-965A70EEDFB9}" type="parTrans" cxnId="{BAD282E1-C16E-4BA0-97ED-CFEF9900205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55E7B37-4072-46C0-9FF6-3B317B81238D}" type="sibTrans" cxnId="{BAD282E1-C16E-4BA0-97ED-CFEF9900205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B8113196-474E-4CFC-ADFE-B5DD91749F33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Художнє моделювання зачіски;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E9ED8CD5-D5B9-4AB0-A363-F2B110DE2548}" type="parTrans" cxnId="{35BBDEB0-44BC-49EB-9046-9F40341E5271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6EE35C1A-78EA-45BA-A1F0-BA3EB0F63179}" type="sibTrans" cxnId="{35BBDEB0-44BC-49EB-9046-9F40341E5271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03C0BE8-B489-43AF-80C4-14307B387358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3000A892-8B38-4358-A2D6-37D97A4A1F96}" type="parTrans" cxnId="{1FF8EB7A-D803-4CDD-9875-53FA8034F989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B06D3110-A9D7-43F8-8934-179F357253DB}" type="sibTrans" cxnId="{1FF8EB7A-D803-4CDD-9875-53FA8034F989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165BBE79-C89E-4FE7-A18D-58655B7D6AB4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Перукарська справа;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AE1EF80A-EC64-4589-B65E-93EF57AE8B7B}" type="parTrans" cxnId="{F65A8530-03BA-4B9B-892F-1589C58EEB3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5B486C37-CD94-4923-8F7E-865844A4DE88}" type="sibTrans" cxnId="{F65A8530-03BA-4B9B-892F-1589C58EEB3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84EE8799-6894-4969-A535-4BEFFF821F0F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Історія мистецтв;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DEEA69E8-ED5D-4B78-8305-5F29C28AF8BA}" type="parTrans" cxnId="{7E9E6E36-671D-4F8B-A2F5-D6FD2501BBD8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3B33B555-6522-4C49-8597-C5C86ACDB8F7}" type="sibTrans" cxnId="{7E9E6E36-671D-4F8B-A2F5-D6FD2501BBD8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D3D7B224-906F-4A1C-9953-A379CC34570D}">
      <dgm:prSet phldrT="[Текст]"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Обладнання швейних підприємств;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5831B1CA-AF75-4205-B24E-B35ABC49154D}" type="sibTrans" cxnId="{0C6B4C5D-6334-44EE-982B-6246E0085CF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5CE9B674-0336-45C4-910C-A5E00A89551D}" type="parTrans" cxnId="{0C6B4C5D-6334-44EE-982B-6246E0085CF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4B2E4D4F-CC42-4DF7-8841-7F4EE0FED085}">
      <dgm:prSet phldrT="[Текст]"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Матеріалознавство;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D6EDB55B-369E-403F-922D-2A70BFA58BF3}" type="sibTrans" cxnId="{864D8D18-8B7E-4DAE-BAE7-42EB58F934F2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AD5EEC7A-1A40-4A13-B6C9-55B739D655A8}" type="parTrans" cxnId="{864D8D18-8B7E-4DAE-BAE7-42EB58F934F2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50EF8B2D-4E63-4FA2-992C-B46222AA26EA}" type="pres">
      <dgm:prSet presAssocID="{A46B0A5A-BC56-40DB-B349-B22C2BFB4A1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F4F051-E148-49C7-9156-56AE6CBD23C0}" type="pres">
      <dgm:prSet presAssocID="{6A79CE52-9402-44C8-A37A-90DB89AB8B5C}" presName="composite" presStyleCnt="0"/>
      <dgm:spPr/>
    </dgm:pt>
    <dgm:pt modelId="{2524417C-F9A0-40FA-BA47-98F987DE398D}" type="pres">
      <dgm:prSet presAssocID="{6A79CE52-9402-44C8-A37A-90DB89AB8B5C}" presName="parentText" presStyleLbl="alignNode1" presStyleIdx="0" presStyleCnt="7" custLinFactNeighborY="347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3CD83-E9CA-4116-B18F-AB138B64A4B8}" type="pres">
      <dgm:prSet presAssocID="{6A79CE52-9402-44C8-A37A-90DB89AB8B5C}" presName="descendantText" presStyleLbl="alignAcc1" presStyleIdx="0" presStyleCnt="7" custScaleY="100000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CC78F-F6E3-47D8-BD75-E11AD228F6C2}" type="pres">
      <dgm:prSet presAssocID="{C409DB19-4814-4850-A4B2-A58E6CA0DE6C}" presName="sp" presStyleCnt="0"/>
      <dgm:spPr/>
    </dgm:pt>
    <dgm:pt modelId="{3583D155-BF0D-469B-849C-5B6A5C31C23B}" type="pres">
      <dgm:prSet presAssocID="{5BB94103-40FC-492E-880E-238B47CD6898}" presName="composite" presStyleCnt="0"/>
      <dgm:spPr/>
    </dgm:pt>
    <dgm:pt modelId="{2A45E78D-673C-4660-ADC8-BBD45EEC3DAB}" type="pres">
      <dgm:prSet presAssocID="{5BB94103-40FC-492E-880E-238B47CD6898}" presName="parentText" presStyleLbl="alignNode1" presStyleIdx="1" presStyleCnt="7" custLinFactNeighborY="374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9DD9B-13D0-49EE-9B6D-D2E04E9EE329}" type="pres">
      <dgm:prSet presAssocID="{5BB94103-40FC-492E-880E-238B47CD6898}" presName="descendantText" presStyleLbl="alignAcc1" presStyleIdx="1" presStyleCnt="7" custScaleY="106193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666D6E-D9AF-4D0D-A311-03DBDF6425DC}" type="pres">
      <dgm:prSet presAssocID="{7D384813-3F18-421F-87ED-440039F7C868}" presName="sp" presStyleCnt="0"/>
      <dgm:spPr/>
    </dgm:pt>
    <dgm:pt modelId="{103D7899-AF38-4DE5-BC6B-08D68ABB081C}" type="pres">
      <dgm:prSet presAssocID="{9FD05074-C995-46BE-9984-C74421582817}" presName="composite" presStyleCnt="0"/>
      <dgm:spPr/>
    </dgm:pt>
    <dgm:pt modelId="{25BFF082-13FF-43A4-B131-8F3352F3A939}" type="pres">
      <dgm:prSet presAssocID="{9FD05074-C995-46BE-9984-C74421582817}" presName="parentText" presStyleLbl="alignNode1" presStyleIdx="2" presStyleCnt="7" custLinFactNeighborY="420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82D93-2CAE-4A72-8311-24A1C6A4A647}" type="pres">
      <dgm:prSet presAssocID="{9FD05074-C995-46BE-9984-C74421582817}" presName="descendantText" presStyleLbl="alignAcc1" presStyleIdx="2" presStyleCnt="7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4DE60-A9D5-42CE-9CBA-9FC8A1CEBD55}" type="pres">
      <dgm:prSet presAssocID="{FF9CAFAA-D53B-4080-9DFF-C1D46A37B3B4}" presName="sp" presStyleCnt="0"/>
      <dgm:spPr/>
    </dgm:pt>
    <dgm:pt modelId="{39503E7B-A02D-4A1F-9AC3-1D8A4AC9D037}" type="pres">
      <dgm:prSet presAssocID="{EAAA9303-23DF-4873-919F-FF6A1BA7D8EC}" presName="composite" presStyleCnt="0"/>
      <dgm:spPr/>
    </dgm:pt>
    <dgm:pt modelId="{CF888328-41D0-4030-B02B-AAA3DFA7F34C}" type="pres">
      <dgm:prSet presAssocID="{EAAA9303-23DF-4873-919F-FF6A1BA7D8EC}" presName="parentText" presStyleLbl="alignNode1" presStyleIdx="3" presStyleCnt="7" custLinFactNeighborY="364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3904B-8B14-449D-8CB8-7495070100D4}" type="pres">
      <dgm:prSet presAssocID="{EAAA9303-23DF-4873-919F-FF6A1BA7D8EC}" presName="descendantText" presStyleLbl="alignAcc1" presStyleIdx="3" presStyleCnt="7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D1E99-8BAE-4265-9ECF-EE4F733C3B47}" type="pres">
      <dgm:prSet presAssocID="{AE611F8D-9688-4E93-BBFC-24BE0BA485BF}" presName="sp" presStyleCnt="0"/>
      <dgm:spPr/>
    </dgm:pt>
    <dgm:pt modelId="{D731A3EC-D4F0-4DD0-872C-0DA0E54181E9}" type="pres">
      <dgm:prSet presAssocID="{1B885A94-EC41-4A39-9ACD-AFAD3E23C2D7}" presName="composite" presStyleCnt="0"/>
      <dgm:spPr/>
    </dgm:pt>
    <dgm:pt modelId="{8BE43573-B7F7-45B7-BFA4-A3FEDA9F4D86}" type="pres">
      <dgm:prSet presAssocID="{1B885A94-EC41-4A39-9ACD-AFAD3E23C2D7}" presName="parentText" presStyleLbl="alignNode1" presStyleIdx="4" presStyleCnt="7" custLinFactNeighborY="410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B14D5C-1CCB-48F3-AE16-32CFDE478E8A}" type="pres">
      <dgm:prSet presAssocID="{1B885A94-EC41-4A39-9ACD-AFAD3E23C2D7}" presName="descendantText" presStyleLbl="alignAcc1" presStyleIdx="4" presStyleCnt="7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563B2B-E65E-4947-BF7D-83A3319B44BA}" type="pres">
      <dgm:prSet presAssocID="{E0C65ED5-D321-4693-9D4B-9A1AA5C9C558}" presName="sp" presStyleCnt="0"/>
      <dgm:spPr/>
    </dgm:pt>
    <dgm:pt modelId="{68AA8798-4CCD-4134-8235-19F123792011}" type="pres">
      <dgm:prSet presAssocID="{30D7A53A-57BC-4C0B-BE1F-B42EFB67A4AB}" presName="composite" presStyleCnt="0"/>
      <dgm:spPr/>
    </dgm:pt>
    <dgm:pt modelId="{9DED5179-1176-4CA2-86A9-37F875EAE004}" type="pres">
      <dgm:prSet presAssocID="{30D7A53A-57BC-4C0B-BE1F-B42EFB67A4AB}" presName="parentText" presStyleLbl="alignNode1" presStyleIdx="5" presStyleCnt="7" custLinFactNeighborY="327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C4866-9819-4701-8CB9-A9C9AC795282}" type="pres">
      <dgm:prSet presAssocID="{30D7A53A-57BC-4C0B-BE1F-B42EFB67A4AB}" presName="descendantText" presStyleLbl="alignAcc1" presStyleIdx="5" presStyleCnt="7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6BB9F-1271-46EA-8094-6091DD4A58D5}" type="pres">
      <dgm:prSet presAssocID="{DDC8F9B7-994E-416E-AD4F-651E155B9067}" presName="sp" presStyleCnt="0"/>
      <dgm:spPr/>
    </dgm:pt>
    <dgm:pt modelId="{C77584C4-129A-4C03-A5AB-85DCC05CBB57}" type="pres">
      <dgm:prSet presAssocID="{003C0BE8-B489-43AF-80C4-14307B387358}" presName="composite" presStyleCnt="0"/>
      <dgm:spPr/>
    </dgm:pt>
    <dgm:pt modelId="{13241C5F-3EEE-40DB-89A6-402D58354821}" type="pres">
      <dgm:prSet presAssocID="{003C0BE8-B489-43AF-80C4-14307B387358}" presName="parentText" presStyleLbl="alignNode1" presStyleIdx="6" presStyleCnt="7" custLinFactNeighborY="92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FF63D-AF56-43A6-80DC-9682F379EF6A}" type="pres">
      <dgm:prSet presAssocID="{003C0BE8-B489-43AF-80C4-14307B387358}" presName="descendantText" presStyleLbl="alignAcc1" presStyleIdx="6" presStyleCnt="7" custLinFactNeighborY="52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95F97B-CFC9-43D4-85B0-905EBC1011E4}" type="presOf" srcId="{4B2E4D4F-CC42-4DF7-8841-7F4EE0FED085}" destId="{2C49DD9B-13D0-49EE-9B6D-D2E04E9EE329}" srcOrd="0" destOrd="0" presId="urn:microsoft.com/office/officeart/2005/8/layout/chevron2"/>
    <dgm:cxn modelId="{A1B3AB78-B681-4C75-9F65-AC75CA49E50B}" srcId="{6A79CE52-9402-44C8-A37A-90DB89AB8B5C}" destId="{3C1B18F6-E983-4E20-AD65-E700870CC9D9}" srcOrd="0" destOrd="0" parTransId="{3E80B77E-9857-4818-BD40-CBC7FC40ABDB}" sibTransId="{44F20B94-9A73-44CC-8A98-11BAEEF163D2}"/>
    <dgm:cxn modelId="{C292580B-0796-4207-8CD0-F32734C64E85}" srcId="{6A79CE52-9402-44C8-A37A-90DB89AB8B5C}" destId="{C379091D-3EDF-46B9-9D5A-857DF5232C3A}" srcOrd="1" destOrd="0" parTransId="{2D17F2F2-A0BE-4C64-8B06-9E3D1A92278F}" sibTransId="{1C809662-AAE3-4FAD-AF90-4ABE47285A99}"/>
    <dgm:cxn modelId="{5449D64C-882C-4C2D-B28E-E2DE74AC9C2B}" srcId="{EAAA9303-23DF-4873-919F-FF6A1BA7D8EC}" destId="{B2FEB254-12DD-4530-9FD9-2AAA586F5B44}" srcOrd="1" destOrd="0" parTransId="{F4E9E581-D678-4F17-AAF2-BA86FBED9730}" sibTransId="{D378DB0A-F1B2-47EF-A4D5-61B3F729AFC6}"/>
    <dgm:cxn modelId="{D1FEC1A4-2256-479A-99BD-0DA623F59EC4}" srcId="{A46B0A5A-BC56-40DB-B349-B22C2BFB4A1D}" destId="{EAAA9303-23DF-4873-919F-FF6A1BA7D8EC}" srcOrd="3" destOrd="0" parTransId="{676D2DEA-78DB-46BA-B491-011ACBEBE453}" sibTransId="{AE611F8D-9688-4E93-BBFC-24BE0BA485BF}"/>
    <dgm:cxn modelId="{7FF5E2DA-7F98-4ABA-9DBA-252C6147651D}" type="presOf" srcId="{EAAA9303-23DF-4873-919F-FF6A1BA7D8EC}" destId="{CF888328-41D0-4030-B02B-AAA3DFA7F34C}" srcOrd="0" destOrd="0" presId="urn:microsoft.com/office/officeart/2005/8/layout/chevron2"/>
    <dgm:cxn modelId="{7C6EFB59-35A2-4A22-8BBE-9B218D8CFC88}" type="presOf" srcId="{C379091D-3EDF-46B9-9D5A-857DF5232C3A}" destId="{0753CD83-E9CA-4116-B18F-AB138B64A4B8}" srcOrd="0" destOrd="1" presId="urn:microsoft.com/office/officeart/2005/8/layout/chevron2"/>
    <dgm:cxn modelId="{F65A8530-03BA-4B9B-892F-1589C58EEB37}" srcId="{003C0BE8-B489-43AF-80C4-14307B387358}" destId="{165BBE79-C89E-4FE7-A18D-58655B7D6AB4}" srcOrd="0" destOrd="0" parTransId="{AE1EF80A-EC64-4589-B65E-93EF57AE8B7B}" sibTransId="{5B486C37-CD94-4923-8F7E-865844A4DE88}"/>
    <dgm:cxn modelId="{0C6B4C5D-6334-44EE-982B-6246E0085CFB}" srcId="{5BB94103-40FC-492E-880E-238B47CD6898}" destId="{D3D7B224-906F-4A1C-9953-A379CC34570D}" srcOrd="1" destOrd="0" parTransId="{5CE9B674-0336-45C4-910C-A5E00A89551D}" sibTransId="{5831B1CA-AF75-4205-B24E-B35ABC49154D}"/>
    <dgm:cxn modelId="{62A86BB2-DCBC-48F6-960F-437EC25127D7}" type="presOf" srcId="{0B8453DC-AA59-46C1-86A3-5836280FF2BF}" destId="{FF082D93-2CAE-4A72-8311-24A1C6A4A647}" srcOrd="0" destOrd="0" presId="urn:microsoft.com/office/officeart/2005/8/layout/chevron2"/>
    <dgm:cxn modelId="{864D8D18-8B7E-4DAE-BAE7-42EB58F934F2}" srcId="{5BB94103-40FC-492E-880E-238B47CD6898}" destId="{4B2E4D4F-CC42-4DF7-8841-7F4EE0FED085}" srcOrd="0" destOrd="0" parTransId="{AD5EEC7A-1A40-4A13-B6C9-55B739D655A8}" sibTransId="{D6EDB55B-369E-403F-922D-2A70BFA58BF3}"/>
    <dgm:cxn modelId="{D6CA7EE5-F388-40B7-A376-A653D5287D73}" srcId="{A46B0A5A-BC56-40DB-B349-B22C2BFB4A1D}" destId="{9FD05074-C995-46BE-9984-C74421582817}" srcOrd="2" destOrd="0" parTransId="{2C152D6E-4D4A-4F85-83FA-99D4FE5709C1}" sibTransId="{FF9CAFAA-D53B-4080-9DFF-C1D46A37B3B4}"/>
    <dgm:cxn modelId="{3CD9C0AE-8B68-4213-A7D4-7BBB694670B6}" type="presOf" srcId="{2B066612-5F5C-4818-93D4-F571E17742E1}" destId="{025C4866-9819-4701-8CB9-A9C9AC795282}" srcOrd="0" destOrd="0" presId="urn:microsoft.com/office/officeart/2005/8/layout/chevron2"/>
    <dgm:cxn modelId="{56188DF1-45D6-4546-8205-09871192B3B7}" type="presOf" srcId="{003C0BE8-B489-43AF-80C4-14307B387358}" destId="{13241C5F-3EEE-40DB-89A6-402D58354821}" srcOrd="0" destOrd="0" presId="urn:microsoft.com/office/officeart/2005/8/layout/chevron2"/>
    <dgm:cxn modelId="{1F02F80C-5F06-447F-8202-DC26092F2691}" type="presOf" srcId="{6A79CE52-9402-44C8-A37A-90DB89AB8B5C}" destId="{2524417C-F9A0-40FA-BA47-98F987DE398D}" srcOrd="0" destOrd="0" presId="urn:microsoft.com/office/officeart/2005/8/layout/chevron2"/>
    <dgm:cxn modelId="{122C9A7D-614C-48FD-BBA9-2A575305E806}" type="presOf" srcId="{1B885A94-EC41-4A39-9ACD-AFAD3E23C2D7}" destId="{8BE43573-B7F7-45B7-BFA4-A3FEDA9F4D86}" srcOrd="0" destOrd="0" presId="urn:microsoft.com/office/officeart/2005/8/layout/chevron2"/>
    <dgm:cxn modelId="{CA990A40-272A-43F4-819B-2FEEA2D52B53}" type="presOf" srcId="{02634E1F-A43E-49BE-9346-31F3BB82DB17}" destId="{FCF3904B-8B14-449D-8CB8-7495070100D4}" srcOrd="0" destOrd="0" presId="urn:microsoft.com/office/officeart/2005/8/layout/chevron2"/>
    <dgm:cxn modelId="{3A6A1120-0283-4C6C-BEBC-990B68B70167}" srcId="{A46B0A5A-BC56-40DB-B349-B22C2BFB4A1D}" destId="{5BB94103-40FC-492E-880E-238B47CD6898}" srcOrd="1" destOrd="0" parTransId="{A688BE79-10B2-4D39-B871-7E9C7F74FE07}" sibTransId="{7D384813-3F18-421F-87ED-440039F7C868}"/>
    <dgm:cxn modelId="{81B39EC5-F298-4901-83D8-4C23DD9407BF}" type="presOf" srcId="{B2FEB254-12DD-4530-9FD9-2AAA586F5B44}" destId="{FCF3904B-8B14-449D-8CB8-7495070100D4}" srcOrd="0" destOrd="1" presId="urn:microsoft.com/office/officeart/2005/8/layout/chevron2"/>
    <dgm:cxn modelId="{6B84DEEC-97A9-4B4E-800F-702B96455287}" type="presOf" srcId="{165BBE79-C89E-4FE7-A18D-58655B7D6AB4}" destId="{F29FF63D-AF56-43A6-80DC-9682F379EF6A}" srcOrd="0" destOrd="0" presId="urn:microsoft.com/office/officeart/2005/8/layout/chevron2"/>
    <dgm:cxn modelId="{4DCA6234-0251-4693-8FEC-0F67BFB5B43C}" srcId="{A46B0A5A-BC56-40DB-B349-B22C2BFB4A1D}" destId="{30D7A53A-57BC-4C0B-BE1F-B42EFB67A4AB}" srcOrd="5" destOrd="0" parTransId="{010692E3-4F59-44D9-82E7-F80D427C2FDA}" sibTransId="{DDC8F9B7-994E-416E-AD4F-651E155B9067}"/>
    <dgm:cxn modelId="{EE4EC956-10C6-4804-B0C2-01CFF1919BD8}" type="presOf" srcId="{5BB94103-40FC-492E-880E-238B47CD6898}" destId="{2A45E78D-673C-4660-ADC8-BBD45EEC3DAB}" srcOrd="0" destOrd="0" presId="urn:microsoft.com/office/officeart/2005/8/layout/chevron2"/>
    <dgm:cxn modelId="{EBCE3AF4-AA4A-495E-B598-D5E7B220AF42}" srcId="{1B885A94-EC41-4A39-9ACD-AFAD3E23C2D7}" destId="{5F0C5DF5-6FA4-47B8-8C8C-E12E36A8A788}" srcOrd="0" destOrd="0" parTransId="{09FB8D4F-C833-4D0E-9A1D-0F678FD15E2A}" sibTransId="{2938CDF3-F4B1-4443-9CE5-F18924B1E7CD}"/>
    <dgm:cxn modelId="{54350339-B834-4B07-BF2F-8F650C302A5D}" type="presOf" srcId="{30D7A53A-57BC-4C0B-BE1F-B42EFB67A4AB}" destId="{9DED5179-1176-4CA2-86A9-37F875EAE004}" srcOrd="0" destOrd="0" presId="urn:microsoft.com/office/officeart/2005/8/layout/chevron2"/>
    <dgm:cxn modelId="{35BBDEB0-44BC-49EB-9046-9F40341E5271}" srcId="{30D7A53A-57BC-4C0B-BE1F-B42EFB67A4AB}" destId="{B8113196-474E-4CFC-ADFE-B5DD91749F33}" srcOrd="1" destOrd="0" parTransId="{E9ED8CD5-D5B9-4AB0-A363-F2B110DE2548}" sibTransId="{6EE35C1A-78EA-45BA-A1F0-BA3EB0F63179}"/>
    <dgm:cxn modelId="{B299BF5F-A05F-4592-BD19-E9975F2115DC}" type="presOf" srcId="{3C1B18F6-E983-4E20-AD65-E700870CC9D9}" destId="{0753CD83-E9CA-4116-B18F-AB138B64A4B8}" srcOrd="0" destOrd="0" presId="urn:microsoft.com/office/officeart/2005/8/layout/chevron2"/>
    <dgm:cxn modelId="{0A08058D-B19A-4CBE-9FC3-D737D79C74E4}" srcId="{EAAA9303-23DF-4873-919F-FF6A1BA7D8EC}" destId="{02634E1F-A43E-49BE-9346-31F3BB82DB17}" srcOrd="0" destOrd="0" parTransId="{2A8EBFC1-80E4-4F72-9B57-DF083518CAEB}" sibTransId="{E102A63C-CC6C-444A-8AC4-746FD812792D}"/>
    <dgm:cxn modelId="{BAD282E1-C16E-4BA0-97ED-CFEF9900205C}" srcId="{30D7A53A-57BC-4C0B-BE1F-B42EFB67A4AB}" destId="{2B066612-5F5C-4818-93D4-F571E17742E1}" srcOrd="0" destOrd="0" parTransId="{D5199BF6-E07F-4DF4-84BB-965A70EEDFB9}" sibTransId="{055E7B37-4072-46C0-9FF6-3B317B81238D}"/>
    <dgm:cxn modelId="{F3972FC8-66BB-420A-9B31-9E5EE060C1BB}" type="presOf" srcId="{84EE8799-6894-4969-A535-4BEFFF821F0F}" destId="{F29FF63D-AF56-43A6-80DC-9682F379EF6A}" srcOrd="0" destOrd="1" presId="urn:microsoft.com/office/officeart/2005/8/layout/chevron2"/>
    <dgm:cxn modelId="{B0D6B264-01D8-41A6-9357-43F5116B329C}" srcId="{1B885A94-EC41-4A39-9ACD-AFAD3E23C2D7}" destId="{8D03757F-14D2-4CF8-B9DF-BB851B95DF8C}" srcOrd="1" destOrd="0" parTransId="{13AD47D0-EC2E-4BD1-A1A9-913E6B99750E}" sibTransId="{0C68C37D-5B1D-4738-AA50-C7543E3675CE}"/>
    <dgm:cxn modelId="{7E9E6E36-671D-4F8B-A2F5-D6FD2501BBD8}" srcId="{003C0BE8-B489-43AF-80C4-14307B387358}" destId="{84EE8799-6894-4969-A535-4BEFFF821F0F}" srcOrd="1" destOrd="0" parTransId="{DEEA69E8-ED5D-4B78-8305-5F29C28AF8BA}" sibTransId="{3B33B555-6522-4C49-8597-C5C86ACDB8F7}"/>
    <dgm:cxn modelId="{995D6094-2BDF-4027-B82D-44C6AF4AA08F}" type="presOf" srcId="{B8113196-474E-4CFC-ADFE-B5DD91749F33}" destId="{025C4866-9819-4701-8CB9-A9C9AC795282}" srcOrd="0" destOrd="1" presId="urn:microsoft.com/office/officeart/2005/8/layout/chevron2"/>
    <dgm:cxn modelId="{1FF8EB7A-D803-4CDD-9875-53FA8034F989}" srcId="{A46B0A5A-BC56-40DB-B349-B22C2BFB4A1D}" destId="{003C0BE8-B489-43AF-80C4-14307B387358}" srcOrd="6" destOrd="0" parTransId="{3000A892-8B38-4358-A2D6-37D97A4A1F96}" sibTransId="{B06D3110-A9D7-43F8-8934-179F357253DB}"/>
    <dgm:cxn modelId="{4555792B-1811-4E03-9140-D7241C24BD2F}" srcId="{9FD05074-C995-46BE-9984-C74421582817}" destId="{0B8453DC-AA59-46C1-86A3-5836280FF2BF}" srcOrd="0" destOrd="0" parTransId="{F2620BDA-13DE-4E29-8F96-D71B02CB0488}" sibTransId="{7A1E1FD0-35B4-46AA-9083-12C4A5D0EF6D}"/>
    <dgm:cxn modelId="{485C8EA3-6E84-4502-8575-05C56FE1E735}" srcId="{A46B0A5A-BC56-40DB-B349-B22C2BFB4A1D}" destId="{1B885A94-EC41-4A39-9ACD-AFAD3E23C2D7}" srcOrd="4" destOrd="0" parTransId="{D76553DC-B116-49B9-AFD9-896E484E6F20}" sibTransId="{E0C65ED5-D321-4693-9D4B-9A1AA5C9C558}"/>
    <dgm:cxn modelId="{337307D7-E674-46FD-BE9D-7FF78E1C1D23}" type="presOf" srcId="{46F3AF1B-24DF-41F2-B8CB-739DF4267EF6}" destId="{FF082D93-2CAE-4A72-8311-24A1C6A4A647}" srcOrd="0" destOrd="1" presId="urn:microsoft.com/office/officeart/2005/8/layout/chevron2"/>
    <dgm:cxn modelId="{71516174-AF58-4499-8B88-161EE1EDA850}" srcId="{9FD05074-C995-46BE-9984-C74421582817}" destId="{46F3AF1B-24DF-41F2-B8CB-739DF4267EF6}" srcOrd="1" destOrd="0" parTransId="{75598C60-8FA7-4275-A6F7-8CD7289C3DEF}" sibTransId="{870663B3-0953-4FD1-92E7-2BC0788E3AE6}"/>
    <dgm:cxn modelId="{57D58A43-91A5-457F-88DB-740676FA7418}" srcId="{A46B0A5A-BC56-40DB-B349-B22C2BFB4A1D}" destId="{6A79CE52-9402-44C8-A37A-90DB89AB8B5C}" srcOrd="0" destOrd="0" parTransId="{4EDAA6F7-5FB9-459B-AAC5-62225C8DBA54}" sibTransId="{C409DB19-4814-4850-A4B2-A58E6CA0DE6C}"/>
    <dgm:cxn modelId="{51FBF030-BBEF-4BC4-AAF9-7039B3023EE4}" type="presOf" srcId="{8D03757F-14D2-4CF8-B9DF-BB851B95DF8C}" destId="{42B14D5C-1CCB-48F3-AE16-32CFDE478E8A}" srcOrd="0" destOrd="1" presId="urn:microsoft.com/office/officeart/2005/8/layout/chevron2"/>
    <dgm:cxn modelId="{6D1AFC92-45E3-4789-96D1-C6F94768AE4B}" type="presOf" srcId="{9FD05074-C995-46BE-9984-C74421582817}" destId="{25BFF082-13FF-43A4-B131-8F3352F3A939}" srcOrd="0" destOrd="0" presId="urn:microsoft.com/office/officeart/2005/8/layout/chevron2"/>
    <dgm:cxn modelId="{9CB68A3C-4005-4028-86AB-A84E893E125F}" type="presOf" srcId="{D3D7B224-906F-4A1C-9953-A379CC34570D}" destId="{2C49DD9B-13D0-49EE-9B6D-D2E04E9EE329}" srcOrd="0" destOrd="1" presId="urn:microsoft.com/office/officeart/2005/8/layout/chevron2"/>
    <dgm:cxn modelId="{6DFEBC1F-851E-4CF8-BBD3-EC07B8282B54}" type="presOf" srcId="{A46B0A5A-BC56-40DB-B349-B22C2BFB4A1D}" destId="{50EF8B2D-4E63-4FA2-992C-B46222AA26EA}" srcOrd="0" destOrd="0" presId="urn:microsoft.com/office/officeart/2005/8/layout/chevron2"/>
    <dgm:cxn modelId="{2FA8E351-B8BD-40E3-AE9D-FFBCCB9C12FD}" type="presOf" srcId="{5F0C5DF5-6FA4-47B8-8C8C-E12E36A8A788}" destId="{42B14D5C-1CCB-48F3-AE16-32CFDE478E8A}" srcOrd="0" destOrd="0" presId="urn:microsoft.com/office/officeart/2005/8/layout/chevron2"/>
    <dgm:cxn modelId="{29947326-429D-44E3-92D1-0197DE7B9EB6}" type="presParOf" srcId="{50EF8B2D-4E63-4FA2-992C-B46222AA26EA}" destId="{EAF4F051-E148-49C7-9156-56AE6CBD23C0}" srcOrd="0" destOrd="0" presId="urn:microsoft.com/office/officeart/2005/8/layout/chevron2"/>
    <dgm:cxn modelId="{A8FE2D2B-964A-46E0-9BE1-1E7EC3BFB247}" type="presParOf" srcId="{EAF4F051-E148-49C7-9156-56AE6CBD23C0}" destId="{2524417C-F9A0-40FA-BA47-98F987DE398D}" srcOrd="0" destOrd="0" presId="urn:microsoft.com/office/officeart/2005/8/layout/chevron2"/>
    <dgm:cxn modelId="{10837BA8-3D07-4888-9B86-9C55E69A2020}" type="presParOf" srcId="{EAF4F051-E148-49C7-9156-56AE6CBD23C0}" destId="{0753CD83-E9CA-4116-B18F-AB138B64A4B8}" srcOrd="1" destOrd="0" presId="urn:microsoft.com/office/officeart/2005/8/layout/chevron2"/>
    <dgm:cxn modelId="{E7D4C16E-83ED-42C0-A5DD-A1AB4E6432DF}" type="presParOf" srcId="{50EF8B2D-4E63-4FA2-992C-B46222AA26EA}" destId="{5ECCC78F-F6E3-47D8-BD75-E11AD228F6C2}" srcOrd="1" destOrd="0" presId="urn:microsoft.com/office/officeart/2005/8/layout/chevron2"/>
    <dgm:cxn modelId="{A6932DAB-ABA4-4BB3-9ADA-E95993FD71DB}" type="presParOf" srcId="{50EF8B2D-4E63-4FA2-992C-B46222AA26EA}" destId="{3583D155-BF0D-469B-849C-5B6A5C31C23B}" srcOrd="2" destOrd="0" presId="urn:microsoft.com/office/officeart/2005/8/layout/chevron2"/>
    <dgm:cxn modelId="{C14DD597-5933-4421-B8F0-643B6BF750A4}" type="presParOf" srcId="{3583D155-BF0D-469B-849C-5B6A5C31C23B}" destId="{2A45E78D-673C-4660-ADC8-BBD45EEC3DAB}" srcOrd="0" destOrd="0" presId="urn:microsoft.com/office/officeart/2005/8/layout/chevron2"/>
    <dgm:cxn modelId="{BFF6B176-20A6-469E-A023-0AAE3A9E68F9}" type="presParOf" srcId="{3583D155-BF0D-469B-849C-5B6A5C31C23B}" destId="{2C49DD9B-13D0-49EE-9B6D-D2E04E9EE329}" srcOrd="1" destOrd="0" presId="urn:microsoft.com/office/officeart/2005/8/layout/chevron2"/>
    <dgm:cxn modelId="{77851B63-7927-40C9-80CF-2FD8299992B0}" type="presParOf" srcId="{50EF8B2D-4E63-4FA2-992C-B46222AA26EA}" destId="{3B666D6E-D9AF-4D0D-A311-03DBDF6425DC}" srcOrd="3" destOrd="0" presId="urn:microsoft.com/office/officeart/2005/8/layout/chevron2"/>
    <dgm:cxn modelId="{5212F3F3-CC58-4CC6-AC98-8C5758784A13}" type="presParOf" srcId="{50EF8B2D-4E63-4FA2-992C-B46222AA26EA}" destId="{103D7899-AF38-4DE5-BC6B-08D68ABB081C}" srcOrd="4" destOrd="0" presId="urn:microsoft.com/office/officeart/2005/8/layout/chevron2"/>
    <dgm:cxn modelId="{2FD64722-2085-47B6-B448-3EAE22EA0ACE}" type="presParOf" srcId="{103D7899-AF38-4DE5-BC6B-08D68ABB081C}" destId="{25BFF082-13FF-43A4-B131-8F3352F3A939}" srcOrd="0" destOrd="0" presId="urn:microsoft.com/office/officeart/2005/8/layout/chevron2"/>
    <dgm:cxn modelId="{57AB0D4F-1A9D-462C-8F59-481900E31F0C}" type="presParOf" srcId="{103D7899-AF38-4DE5-BC6B-08D68ABB081C}" destId="{FF082D93-2CAE-4A72-8311-24A1C6A4A647}" srcOrd="1" destOrd="0" presId="urn:microsoft.com/office/officeart/2005/8/layout/chevron2"/>
    <dgm:cxn modelId="{2B710D9C-D2A1-4B94-9483-956E6DD49388}" type="presParOf" srcId="{50EF8B2D-4E63-4FA2-992C-B46222AA26EA}" destId="{A864DE60-A9D5-42CE-9CBA-9FC8A1CEBD55}" srcOrd="5" destOrd="0" presId="urn:microsoft.com/office/officeart/2005/8/layout/chevron2"/>
    <dgm:cxn modelId="{26FDB045-0553-468E-8788-4DF41C7C9B68}" type="presParOf" srcId="{50EF8B2D-4E63-4FA2-992C-B46222AA26EA}" destId="{39503E7B-A02D-4A1F-9AC3-1D8A4AC9D037}" srcOrd="6" destOrd="0" presId="urn:microsoft.com/office/officeart/2005/8/layout/chevron2"/>
    <dgm:cxn modelId="{34ABEF2B-1A98-4CF0-89F4-2474C41F614F}" type="presParOf" srcId="{39503E7B-A02D-4A1F-9AC3-1D8A4AC9D037}" destId="{CF888328-41D0-4030-B02B-AAA3DFA7F34C}" srcOrd="0" destOrd="0" presId="urn:microsoft.com/office/officeart/2005/8/layout/chevron2"/>
    <dgm:cxn modelId="{254CF2A6-8BEC-4E4C-865F-9C25577CFBBB}" type="presParOf" srcId="{39503E7B-A02D-4A1F-9AC3-1D8A4AC9D037}" destId="{FCF3904B-8B14-449D-8CB8-7495070100D4}" srcOrd="1" destOrd="0" presId="urn:microsoft.com/office/officeart/2005/8/layout/chevron2"/>
    <dgm:cxn modelId="{19F3B63A-5185-4851-A69C-A8E5D949A261}" type="presParOf" srcId="{50EF8B2D-4E63-4FA2-992C-B46222AA26EA}" destId="{8E3D1E99-8BAE-4265-9ECF-EE4F733C3B47}" srcOrd="7" destOrd="0" presId="urn:microsoft.com/office/officeart/2005/8/layout/chevron2"/>
    <dgm:cxn modelId="{E85F68B8-C85D-416B-A7AD-73B244530801}" type="presParOf" srcId="{50EF8B2D-4E63-4FA2-992C-B46222AA26EA}" destId="{D731A3EC-D4F0-4DD0-872C-0DA0E54181E9}" srcOrd="8" destOrd="0" presId="urn:microsoft.com/office/officeart/2005/8/layout/chevron2"/>
    <dgm:cxn modelId="{653D689D-4D18-4051-A66B-31DEADC4DBCC}" type="presParOf" srcId="{D731A3EC-D4F0-4DD0-872C-0DA0E54181E9}" destId="{8BE43573-B7F7-45B7-BFA4-A3FEDA9F4D86}" srcOrd="0" destOrd="0" presId="urn:microsoft.com/office/officeart/2005/8/layout/chevron2"/>
    <dgm:cxn modelId="{FBF3F9A3-3CCC-4D1F-8CCE-B12EAB901BF2}" type="presParOf" srcId="{D731A3EC-D4F0-4DD0-872C-0DA0E54181E9}" destId="{42B14D5C-1CCB-48F3-AE16-32CFDE478E8A}" srcOrd="1" destOrd="0" presId="urn:microsoft.com/office/officeart/2005/8/layout/chevron2"/>
    <dgm:cxn modelId="{4A996D35-9FD0-48F5-82F0-E67029CE5CF4}" type="presParOf" srcId="{50EF8B2D-4E63-4FA2-992C-B46222AA26EA}" destId="{B7563B2B-E65E-4947-BF7D-83A3319B44BA}" srcOrd="9" destOrd="0" presId="urn:microsoft.com/office/officeart/2005/8/layout/chevron2"/>
    <dgm:cxn modelId="{8042F01E-7ED1-434A-A32C-0D24C57D764E}" type="presParOf" srcId="{50EF8B2D-4E63-4FA2-992C-B46222AA26EA}" destId="{68AA8798-4CCD-4134-8235-19F123792011}" srcOrd="10" destOrd="0" presId="urn:microsoft.com/office/officeart/2005/8/layout/chevron2"/>
    <dgm:cxn modelId="{3BD262AA-316C-426A-8B7C-BFCDBD622F40}" type="presParOf" srcId="{68AA8798-4CCD-4134-8235-19F123792011}" destId="{9DED5179-1176-4CA2-86A9-37F875EAE004}" srcOrd="0" destOrd="0" presId="urn:microsoft.com/office/officeart/2005/8/layout/chevron2"/>
    <dgm:cxn modelId="{8A28DE26-52EE-4D89-8DA4-E32262CCE1BB}" type="presParOf" srcId="{68AA8798-4CCD-4134-8235-19F123792011}" destId="{025C4866-9819-4701-8CB9-A9C9AC795282}" srcOrd="1" destOrd="0" presId="urn:microsoft.com/office/officeart/2005/8/layout/chevron2"/>
    <dgm:cxn modelId="{31DFCD05-D77C-48A0-8960-A4816CD8569B}" type="presParOf" srcId="{50EF8B2D-4E63-4FA2-992C-B46222AA26EA}" destId="{90C6BB9F-1271-46EA-8094-6091DD4A58D5}" srcOrd="11" destOrd="0" presId="urn:microsoft.com/office/officeart/2005/8/layout/chevron2"/>
    <dgm:cxn modelId="{065841C0-10ED-4747-9922-C815B5CAA8C3}" type="presParOf" srcId="{50EF8B2D-4E63-4FA2-992C-B46222AA26EA}" destId="{C77584C4-129A-4C03-A5AB-85DCC05CBB57}" srcOrd="12" destOrd="0" presId="urn:microsoft.com/office/officeart/2005/8/layout/chevron2"/>
    <dgm:cxn modelId="{B0393711-D4DA-45E6-BCE9-6950A7E4EAD6}" type="presParOf" srcId="{C77584C4-129A-4C03-A5AB-85DCC05CBB57}" destId="{13241C5F-3EEE-40DB-89A6-402D58354821}" srcOrd="0" destOrd="0" presId="urn:microsoft.com/office/officeart/2005/8/layout/chevron2"/>
    <dgm:cxn modelId="{4BFF3709-388B-467C-A753-54136243F69F}" type="presParOf" srcId="{C77584C4-129A-4C03-A5AB-85DCC05CBB57}" destId="{F29FF63D-AF56-43A6-80DC-9682F379EF6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7A3212-4222-4453-B7EF-145A7B7FC710}" type="doc">
      <dgm:prSet loTypeId="urn:microsoft.com/office/officeart/2005/8/layout/vList3#1" loCatId="list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uk-UA"/>
        </a:p>
      </dgm:t>
    </dgm:pt>
    <dgm:pt modelId="{294CE85F-708F-4092-9155-FEF34A4B95D5}">
      <dgm:prSet custT="1"/>
      <dgm:spPr/>
      <dgm:t>
        <a:bodyPr/>
        <a:lstStyle/>
        <a:p>
          <a:pPr rtl="0"/>
          <a:r>
            <a:rPr lang="uk-UA" sz="2000" b="1" dirty="0" smtClean="0"/>
            <a:t>Вивчення старих родинних фото</a:t>
          </a:r>
          <a:endParaRPr lang="uk-UA" sz="2000" b="1" dirty="0"/>
        </a:p>
      </dgm:t>
    </dgm:pt>
    <dgm:pt modelId="{7DA23D97-55C0-4FC7-871B-02C7BD763E76}" type="parTrans" cxnId="{A9F84222-D5F4-450E-82AA-2D5BF3E87983}">
      <dgm:prSet/>
      <dgm:spPr/>
      <dgm:t>
        <a:bodyPr/>
        <a:lstStyle/>
        <a:p>
          <a:endParaRPr lang="uk-UA"/>
        </a:p>
      </dgm:t>
    </dgm:pt>
    <dgm:pt modelId="{73257726-1E68-4A0B-864F-7B311337DA5F}" type="sibTrans" cxnId="{A9F84222-D5F4-450E-82AA-2D5BF3E87983}">
      <dgm:prSet/>
      <dgm:spPr/>
      <dgm:t>
        <a:bodyPr/>
        <a:lstStyle/>
        <a:p>
          <a:endParaRPr lang="uk-UA"/>
        </a:p>
      </dgm:t>
    </dgm:pt>
    <dgm:pt modelId="{D43CF8FB-19D5-425A-8978-2D1B83F10F55}" type="pres">
      <dgm:prSet presAssocID="{A67A3212-4222-4453-B7EF-145A7B7FC71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AAFF407-47E2-4518-88D2-6EC48C593DF9}" type="pres">
      <dgm:prSet presAssocID="{294CE85F-708F-4092-9155-FEF34A4B95D5}" presName="composite" presStyleCnt="0"/>
      <dgm:spPr/>
    </dgm:pt>
    <dgm:pt modelId="{1C8F17A4-5C0F-4FF6-AB0F-52AEDCE6227A}" type="pres">
      <dgm:prSet presAssocID="{294CE85F-708F-4092-9155-FEF34A4B95D5}" presName="imgShp" presStyleLbl="fgImgPlace1" presStyleIdx="0" presStyleCnt="1" custFlipVert="1" custFlipHor="1" custScaleX="5507" custScaleY="5507" custLinFactNeighborX="-42552"/>
      <dgm:spPr/>
    </dgm:pt>
    <dgm:pt modelId="{381DB28A-2D55-4D43-8341-3DDFF7E1DEDC}" type="pres">
      <dgm:prSet presAssocID="{294CE85F-708F-4092-9155-FEF34A4B95D5}" presName="txShp" presStyleLbl="node1" presStyleIdx="0" presStyleCnt="1" custScaleX="137357" custLinFactNeighborX="6509" custLinFactNeighborY="-851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9F84222-D5F4-450E-82AA-2D5BF3E87983}" srcId="{A67A3212-4222-4453-B7EF-145A7B7FC710}" destId="{294CE85F-708F-4092-9155-FEF34A4B95D5}" srcOrd="0" destOrd="0" parTransId="{7DA23D97-55C0-4FC7-871B-02C7BD763E76}" sibTransId="{73257726-1E68-4A0B-864F-7B311337DA5F}"/>
    <dgm:cxn modelId="{86D6A0B5-469F-466F-A34B-DE88BBCB2BDB}" type="presOf" srcId="{294CE85F-708F-4092-9155-FEF34A4B95D5}" destId="{381DB28A-2D55-4D43-8341-3DDFF7E1DEDC}" srcOrd="0" destOrd="0" presId="urn:microsoft.com/office/officeart/2005/8/layout/vList3#1"/>
    <dgm:cxn modelId="{77FDA577-E4DB-40A4-900D-8CA2347345E6}" type="presOf" srcId="{A67A3212-4222-4453-B7EF-145A7B7FC710}" destId="{D43CF8FB-19D5-425A-8978-2D1B83F10F55}" srcOrd="0" destOrd="0" presId="urn:microsoft.com/office/officeart/2005/8/layout/vList3#1"/>
    <dgm:cxn modelId="{B33B9E93-90C0-46FF-8829-780A13F11B45}" type="presParOf" srcId="{D43CF8FB-19D5-425A-8978-2D1B83F10F55}" destId="{9AAFF407-47E2-4518-88D2-6EC48C593DF9}" srcOrd="0" destOrd="0" presId="urn:microsoft.com/office/officeart/2005/8/layout/vList3#1"/>
    <dgm:cxn modelId="{7618F78E-F151-4809-B9C1-322E090495D8}" type="presParOf" srcId="{9AAFF407-47E2-4518-88D2-6EC48C593DF9}" destId="{1C8F17A4-5C0F-4FF6-AB0F-52AEDCE6227A}" srcOrd="0" destOrd="0" presId="urn:microsoft.com/office/officeart/2005/8/layout/vList3#1"/>
    <dgm:cxn modelId="{CB2F5742-745A-4796-83DA-113D4AE96054}" type="presParOf" srcId="{9AAFF407-47E2-4518-88D2-6EC48C593DF9}" destId="{381DB28A-2D55-4D43-8341-3DDFF7E1DED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80D8EC-C907-4B51-B8FB-B242AB56171B}" type="doc">
      <dgm:prSet loTypeId="urn:microsoft.com/office/officeart/2005/8/layout/vList3#3" loCatId="list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uk-UA"/>
        </a:p>
      </dgm:t>
    </dgm:pt>
    <dgm:pt modelId="{38B181B0-0B34-4B39-A7DD-E827714742AC}">
      <dgm:prSet custT="1"/>
      <dgm:spPr/>
      <dgm:t>
        <a:bodyPr/>
        <a:lstStyle/>
        <a:p>
          <a:pPr rtl="0"/>
          <a:r>
            <a:rPr lang="uk-UA" sz="2000" b="1" dirty="0" smtClean="0"/>
            <a:t>Вивчення особливостей національного костюма в музейних архівах</a:t>
          </a:r>
          <a:endParaRPr lang="uk-UA" sz="2000" b="1" dirty="0"/>
        </a:p>
      </dgm:t>
    </dgm:pt>
    <dgm:pt modelId="{359E8DC6-CEA0-4A74-8A55-8BFA699872D4}" type="parTrans" cxnId="{D96D2D31-1F63-4107-AF75-EC12F551DABE}">
      <dgm:prSet/>
      <dgm:spPr/>
      <dgm:t>
        <a:bodyPr/>
        <a:lstStyle/>
        <a:p>
          <a:endParaRPr lang="uk-UA"/>
        </a:p>
      </dgm:t>
    </dgm:pt>
    <dgm:pt modelId="{82397373-0A3A-4CAE-90FD-12C36F37D414}" type="sibTrans" cxnId="{D96D2D31-1F63-4107-AF75-EC12F551DABE}">
      <dgm:prSet/>
      <dgm:spPr/>
      <dgm:t>
        <a:bodyPr/>
        <a:lstStyle/>
        <a:p>
          <a:endParaRPr lang="uk-UA"/>
        </a:p>
      </dgm:t>
    </dgm:pt>
    <dgm:pt modelId="{B99A544A-010F-4D0C-A7A8-27CB06390307}" type="pres">
      <dgm:prSet presAssocID="{4680D8EC-C907-4B51-B8FB-B242AB56171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4BE5536-ECC9-4ACA-AFC1-31A4476A7F9E}" type="pres">
      <dgm:prSet presAssocID="{38B181B0-0B34-4B39-A7DD-E827714742AC}" presName="composite" presStyleCnt="0"/>
      <dgm:spPr/>
    </dgm:pt>
    <dgm:pt modelId="{910FEA38-EE77-4A44-AE81-5106303A88E7}" type="pres">
      <dgm:prSet presAssocID="{38B181B0-0B34-4B39-A7DD-E827714742AC}" presName="imgShp" presStyleLbl="fgImgPlace1" presStyleIdx="0" presStyleCnt="1" custFlipVert="1" custFlipHor="1" custScaleX="7722" custScaleY="15817" custLinFactX="-15273" custLinFactNeighborX="-100000"/>
      <dgm:spPr/>
    </dgm:pt>
    <dgm:pt modelId="{CB0C626B-BC33-4A79-9CCA-A1AACB821DB2}" type="pres">
      <dgm:prSet presAssocID="{38B181B0-0B34-4B39-A7DD-E827714742AC}" presName="txShp" presStyleLbl="node1" presStyleIdx="0" presStyleCnt="1" custScaleX="123264" custLinFactY="-181271" custLinFactNeighborX="-6043" custLinFactNeighborY="-2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2C099AE-E983-48D4-95F0-BE0754B2A1EA}" type="presOf" srcId="{4680D8EC-C907-4B51-B8FB-B242AB56171B}" destId="{B99A544A-010F-4D0C-A7A8-27CB06390307}" srcOrd="0" destOrd="0" presId="urn:microsoft.com/office/officeart/2005/8/layout/vList3#3"/>
    <dgm:cxn modelId="{59FB5CD2-EDE3-4AA7-911E-6D28FFEA387D}" type="presOf" srcId="{38B181B0-0B34-4B39-A7DD-E827714742AC}" destId="{CB0C626B-BC33-4A79-9CCA-A1AACB821DB2}" srcOrd="0" destOrd="0" presId="urn:microsoft.com/office/officeart/2005/8/layout/vList3#3"/>
    <dgm:cxn modelId="{D96D2D31-1F63-4107-AF75-EC12F551DABE}" srcId="{4680D8EC-C907-4B51-B8FB-B242AB56171B}" destId="{38B181B0-0B34-4B39-A7DD-E827714742AC}" srcOrd="0" destOrd="0" parTransId="{359E8DC6-CEA0-4A74-8A55-8BFA699872D4}" sibTransId="{82397373-0A3A-4CAE-90FD-12C36F37D414}"/>
    <dgm:cxn modelId="{FC8969B0-7477-4D45-8558-57E8110A3442}" type="presParOf" srcId="{B99A544A-010F-4D0C-A7A8-27CB06390307}" destId="{D4BE5536-ECC9-4ACA-AFC1-31A4476A7F9E}" srcOrd="0" destOrd="0" presId="urn:microsoft.com/office/officeart/2005/8/layout/vList3#3"/>
    <dgm:cxn modelId="{5205C8D2-1C85-4D43-BD25-712B0FE1E90A}" type="presParOf" srcId="{D4BE5536-ECC9-4ACA-AFC1-31A4476A7F9E}" destId="{910FEA38-EE77-4A44-AE81-5106303A88E7}" srcOrd="0" destOrd="0" presId="urn:microsoft.com/office/officeart/2005/8/layout/vList3#3"/>
    <dgm:cxn modelId="{C95E5083-CD4F-4A77-B294-EFC765106D52}" type="presParOf" srcId="{D4BE5536-ECC9-4ACA-AFC1-31A4476A7F9E}" destId="{CB0C626B-BC33-4A79-9CCA-A1AACB821DB2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7A3212-4222-4453-B7EF-145A7B7FC710}" type="doc">
      <dgm:prSet loTypeId="urn:microsoft.com/office/officeart/2005/8/layout/vList3#4" loCatId="list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uk-UA"/>
        </a:p>
      </dgm:t>
    </dgm:pt>
    <dgm:pt modelId="{294CE85F-708F-4092-9155-FEF34A4B95D5}">
      <dgm:prSet custT="1"/>
      <dgm:spPr/>
      <dgm:t>
        <a:bodyPr/>
        <a:lstStyle/>
        <a:p>
          <a:pPr rtl="0"/>
          <a:r>
            <a:rPr lang="uk-UA" sz="2000" b="1" dirty="0" smtClean="0"/>
            <a:t>Анкетування інформаторів про особливості національного одягу певного регіону</a:t>
          </a:r>
          <a:endParaRPr lang="uk-UA" sz="2000" b="1" dirty="0"/>
        </a:p>
      </dgm:t>
    </dgm:pt>
    <dgm:pt modelId="{7DA23D97-55C0-4FC7-871B-02C7BD763E76}" type="parTrans" cxnId="{A9F84222-D5F4-450E-82AA-2D5BF3E87983}">
      <dgm:prSet/>
      <dgm:spPr/>
      <dgm:t>
        <a:bodyPr/>
        <a:lstStyle/>
        <a:p>
          <a:endParaRPr lang="uk-UA"/>
        </a:p>
      </dgm:t>
    </dgm:pt>
    <dgm:pt modelId="{73257726-1E68-4A0B-864F-7B311337DA5F}" type="sibTrans" cxnId="{A9F84222-D5F4-450E-82AA-2D5BF3E87983}">
      <dgm:prSet/>
      <dgm:spPr/>
      <dgm:t>
        <a:bodyPr/>
        <a:lstStyle/>
        <a:p>
          <a:endParaRPr lang="uk-UA"/>
        </a:p>
      </dgm:t>
    </dgm:pt>
    <dgm:pt modelId="{D43CF8FB-19D5-425A-8978-2D1B83F10F55}" type="pres">
      <dgm:prSet presAssocID="{A67A3212-4222-4453-B7EF-145A7B7FC71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AAFF407-47E2-4518-88D2-6EC48C593DF9}" type="pres">
      <dgm:prSet presAssocID="{294CE85F-708F-4092-9155-FEF34A4B95D5}" presName="composite" presStyleCnt="0"/>
      <dgm:spPr/>
    </dgm:pt>
    <dgm:pt modelId="{1C8F17A4-5C0F-4FF6-AB0F-52AEDCE6227A}" type="pres">
      <dgm:prSet presAssocID="{294CE85F-708F-4092-9155-FEF34A4B95D5}" presName="imgShp" presStyleLbl="fgImgPlace1" presStyleIdx="0" presStyleCnt="1" custFlipVert="1" custFlipHor="1" custScaleX="5095" custScaleY="5068" custLinFactNeighborX="-45541" custLinFactNeighborY="-49"/>
      <dgm:spPr>
        <a:prstGeom prst="leftArrow">
          <a:avLst/>
        </a:prstGeom>
      </dgm:spPr>
      <dgm:t>
        <a:bodyPr/>
        <a:lstStyle/>
        <a:p>
          <a:endParaRPr lang="az-Cyrl-AZ"/>
        </a:p>
      </dgm:t>
    </dgm:pt>
    <dgm:pt modelId="{381DB28A-2D55-4D43-8341-3DDFF7E1DEDC}" type="pres">
      <dgm:prSet presAssocID="{294CE85F-708F-4092-9155-FEF34A4B95D5}" presName="txShp" presStyleLbl="node1" presStyleIdx="0" presStyleCnt="1" custScaleX="150376" custLinFactNeighborY="-676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682D8EF-0AD4-4360-B1D0-D39F54F62914}" type="presOf" srcId="{294CE85F-708F-4092-9155-FEF34A4B95D5}" destId="{381DB28A-2D55-4D43-8341-3DDFF7E1DEDC}" srcOrd="0" destOrd="0" presId="urn:microsoft.com/office/officeart/2005/8/layout/vList3#4"/>
    <dgm:cxn modelId="{87C16A72-7BBC-4C25-9DC8-E13BA0534D26}" type="presOf" srcId="{A67A3212-4222-4453-B7EF-145A7B7FC710}" destId="{D43CF8FB-19D5-425A-8978-2D1B83F10F55}" srcOrd="0" destOrd="0" presId="urn:microsoft.com/office/officeart/2005/8/layout/vList3#4"/>
    <dgm:cxn modelId="{A9F84222-D5F4-450E-82AA-2D5BF3E87983}" srcId="{A67A3212-4222-4453-B7EF-145A7B7FC710}" destId="{294CE85F-708F-4092-9155-FEF34A4B95D5}" srcOrd="0" destOrd="0" parTransId="{7DA23D97-55C0-4FC7-871B-02C7BD763E76}" sibTransId="{73257726-1E68-4A0B-864F-7B311337DA5F}"/>
    <dgm:cxn modelId="{B9C65A94-2C73-4774-AEFB-610EF8896559}" type="presParOf" srcId="{D43CF8FB-19D5-425A-8978-2D1B83F10F55}" destId="{9AAFF407-47E2-4518-88D2-6EC48C593DF9}" srcOrd="0" destOrd="0" presId="urn:microsoft.com/office/officeart/2005/8/layout/vList3#4"/>
    <dgm:cxn modelId="{E377A1FD-BCB9-45A0-8A14-347F6C7E356E}" type="presParOf" srcId="{9AAFF407-47E2-4518-88D2-6EC48C593DF9}" destId="{1C8F17A4-5C0F-4FF6-AB0F-52AEDCE6227A}" srcOrd="0" destOrd="0" presId="urn:microsoft.com/office/officeart/2005/8/layout/vList3#4"/>
    <dgm:cxn modelId="{2F237282-1217-4016-95EE-106690705838}" type="presParOf" srcId="{9AAFF407-47E2-4518-88D2-6EC48C593DF9}" destId="{381DB28A-2D55-4D43-8341-3DDFF7E1DEDC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D03A0D-523E-4664-9B29-98D204475713}" type="doc">
      <dgm:prSet loTypeId="urn:microsoft.com/office/officeart/2005/8/layout/vList3#5" loCatId="list" qsTypeId="urn:microsoft.com/office/officeart/2005/8/quickstyle/3d2#2" qsCatId="3D" csTypeId="urn:microsoft.com/office/officeart/2005/8/colors/accent2_5" csCatId="accent2" phldr="1"/>
      <dgm:spPr/>
      <dgm:t>
        <a:bodyPr/>
        <a:lstStyle/>
        <a:p>
          <a:endParaRPr lang="uk-UA"/>
        </a:p>
      </dgm:t>
    </dgm:pt>
    <dgm:pt modelId="{A33EF7C4-26C9-4053-B820-F3848BC0BBC9}">
      <dgm:prSet/>
      <dgm:spPr/>
      <dgm:t>
        <a:bodyPr/>
        <a:lstStyle/>
        <a:p>
          <a:pPr rtl="0"/>
          <a:r>
            <a:rPr lang="uk-UA" b="1" dirty="0" smtClean="0"/>
            <a:t>Опрацювання літературних творів, історичних документів, народних пісень, казок та прислів'їв  про національний одяг українців</a:t>
          </a:r>
          <a:endParaRPr lang="ru-RU" dirty="0"/>
        </a:p>
      </dgm:t>
    </dgm:pt>
    <dgm:pt modelId="{F8724F1F-7B4C-480A-A697-0457D47C8F6C}" type="parTrans" cxnId="{60128E39-38D8-4B92-B960-1342AA3C1B47}">
      <dgm:prSet/>
      <dgm:spPr/>
      <dgm:t>
        <a:bodyPr/>
        <a:lstStyle/>
        <a:p>
          <a:endParaRPr lang="uk-UA"/>
        </a:p>
      </dgm:t>
    </dgm:pt>
    <dgm:pt modelId="{967EA430-E214-4E14-B519-5BB427D2AB6F}" type="sibTrans" cxnId="{60128E39-38D8-4B92-B960-1342AA3C1B47}">
      <dgm:prSet/>
      <dgm:spPr/>
      <dgm:t>
        <a:bodyPr/>
        <a:lstStyle/>
        <a:p>
          <a:endParaRPr lang="uk-UA"/>
        </a:p>
      </dgm:t>
    </dgm:pt>
    <dgm:pt modelId="{C86F79C4-879E-4321-98FE-F5B0B397065A}" type="pres">
      <dgm:prSet presAssocID="{EBD03A0D-523E-4664-9B29-98D20447571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B77B676-82F0-4953-863F-A0D4BA5020F4}" type="pres">
      <dgm:prSet presAssocID="{A33EF7C4-26C9-4053-B820-F3848BC0BBC9}" presName="composite" presStyleCnt="0"/>
      <dgm:spPr/>
    </dgm:pt>
    <dgm:pt modelId="{0BFBE204-AB90-4641-BA54-24EC2E4C4803}" type="pres">
      <dgm:prSet presAssocID="{A33EF7C4-26C9-4053-B820-F3848BC0BBC9}" presName="imgShp" presStyleLbl="fgImgPlace1" presStyleIdx="0" presStyleCnt="1" custFlipVert="1" custFlipHor="0" custScaleX="4233" custScaleY="4233" custLinFactNeighborX="-58763" custLinFactNeighborY="-703"/>
      <dgm:spPr/>
    </dgm:pt>
    <dgm:pt modelId="{AEB44A32-1A2A-460B-9821-61E7EA90A0AB}" type="pres">
      <dgm:prSet presAssocID="{A33EF7C4-26C9-4053-B820-F3848BC0BBC9}" presName="txShp" presStyleLbl="node1" presStyleIdx="0" presStyleCnt="1" custScaleX="148539" custLinFactNeighborX="-199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A1E9F38-84FA-4538-9E2F-34A062EDAAEA}" type="presOf" srcId="{A33EF7C4-26C9-4053-B820-F3848BC0BBC9}" destId="{AEB44A32-1A2A-460B-9821-61E7EA90A0AB}" srcOrd="0" destOrd="0" presId="urn:microsoft.com/office/officeart/2005/8/layout/vList3#5"/>
    <dgm:cxn modelId="{60128E39-38D8-4B92-B960-1342AA3C1B47}" srcId="{EBD03A0D-523E-4664-9B29-98D204475713}" destId="{A33EF7C4-26C9-4053-B820-F3848BC0BBC9}" srcOrd="0" destOrd="0" parTransId="{F8724F1F-7B4C-480A-A697-0457D47C8F6C}" sibTransId="{967EA430-E214-4E14-B519-5BB427D2AB6F}"/>
    <dgm:cxn modelId="{FD3ED433-792A-40CA-93F0-4EAE511227C0}" type="presOf" srcId="{EBD03A0D-523E-4664-9B29-98D204475713}" destId="{C86F79C4-879E-4321-98FE-F5B0B397065A}" srcOrd="0" destOrd="0" presId="urn:microsoft.com/office/officeart/2005/8/layout/vList3#5"/>
    <dgm:cxn modelId="{EA996BF9-200B-499F-92BC-C01E6E858E28}" type="presParOf" srcId="{C86F79C4-879E-4321-98FE-F5B0B397065A}" destId="{3B77B676-82F0-4953-863F-A0D4BA5020F4}" srcOrd="0" destOrd="0" presId="urn:microsoft.com/office/officeart/2005/8/layout/vList3#5"/>
    <dgm:cxn modelId="{C0B18A5E-4078-4597-8FAB-66791BA4FF52}" type="presParOf" srcId="{3B77B676-82F0-4953-863F-A0D4BA5020F4}" destId="{0BFBE204-AB90-4641-BA54-24EC2E4C4803}" srcOrd="0" destOrd="0" presId="urn:microsoft.com/office/officeart/2005/8/layout/vList3#5"/>
    <dgm:cxn modelId="{D8E49461-7383-4A96-9CF8-ADD36EA74749}" type="presParOf" srcId="{3B77B676-82F0-4953-863F-A0D4BA5020F4}" destId="{AEB44A32-1A2A-460B-9821-61E7EA90A0AB}" srcOrd="1" destOrd="0" presId="urn:microsoft.com/office/officeart/2005/8/layout/vList3#5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019E8A-8E2C-4911-B089-3BE88BF27F25}" type="doc">
      <dgm:prSet loTypeId="urn:microsoft.com/office/officeart/2005/8/layout/vList3#6" loCatId="list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uk-UA"/>
        </a:p>
      </dgm:t>
    </dgm:pt>
    <dgm:pt modelId="{B46AB396-0740-447B-AAFD-0B65859C9C59}">
      <dgm:prSet custT="1"/>
      <dgm:spPr/>
      <dgm:t>
        <a:bodyPr/>
        <a:lstStyle/>
        <a:p>
          <a:pPr rtl="0">
            <a:lnSpc>
              <a:spcPct val="90000"/>
            </a:lnSpc>
          </a:pPr>
          <a:r>
            <a:rPr lang="uk-UA" sz="2000" b="1" u="none" dirty="0" smtClean="0"/>
            <a:t>Конкурс  малюнків                                 «Національне  українське вбрання»</a:t>
          </a:r>
          <a:endParaRPr lang="ru-RU" sz="2000" u="none" dirty="0"/>
        </a:p>
      </dgm:t>
    </dgm:pt>
    <dgm:pt modelId="{63B95C93-6058-4EC2-B42E-6D75E493E630}" type="parTrans" cxnId="{F51945D0-60E5-4FE1-A550-91BAF8711E39}">
      <dgm:prSet/>
      <dgm:spPr/>
      <dgm:t>
        <a:bodyPr/>
        <a:lstStyle/>
        <a:p>
          <a:endParaRPr lang="uk-UA"/>
        </a:p>
      </dgm:t>
    </dgm:pt>
    <dgm:pt modelId="{2011EFAE-0A14-4A62-99D9-F65B97B0EEE0}" type="sibTrans" cxnId="{F51945D0-60E5-4FE1-A550-91BAF8711E39}">
      <dgm:prSet/>
      <dgm:spPr/>
      <dgm:t>
        <a:bodyPr/>
        <a:lstStyle/>
        <a:p>
          <a:endParaRPr lang="uk-UA"/>
        </a:p>
      </dgm:t>
    </dgm:pt>
    <dgm:pt modelId="{6CA3660A-15A0-48DC-B8DA-2E623D6531D7}" type="pres">
      <dgm:prSet presAssocID="{1C019E8A-8E2C-4911-B089-3BE88BF27F2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055B30C-9B7F-4F55-A131-661416588837}" type="pres">
      <dgm:prSet presAssocID="{B46AB396-0740-447B-AAFD-0B65859C9C59}" presName="composite" presStyleCnt="0"/>
      <dgm:spPr/>
    </dgm:pt>
    <dgm:pt modelId="{8D4343AF-2180-48FE-A1A2-C1B6033505F8}" type="pres">
      <dgm:prSet presAssocID="{B46AB396-0740-447B-AAFD-0B65859C9C59}" presName="imgShp" presStyleLbl="fgImgPlace1" presStyleIdx="0" presStyleCnt="1" custFlipVert="1" custFlipHor="1" custScaleX="16252" custScaleY="6349" custLinFactX="-100000" custLinFactY="98417" custLinFactNeighborX="-113032" custLinFactNeighborY="100000"/>
      <dgm:spPr/>
      <dgm:t>
        <a:bodyPr/>
        <a:lstStyle/>
        <a:p>
          <a:endParaRPr lang="uk-UA"/>
        </a:p>
      </dgm:t>
    </dgm:pt>
    <dgm:pt modelId="{46470455-0FF7-4D93-BD26-CFFC4DA32B06}" type="pres">
      <dgm:prSet presAssocID="{B46AB396-0740-447B-AAFD-0B65859C9C59}" presName="txShp" presStyleLbl="node1" presStyleIdx="0" presStyleCnt="1" custScaleX="116679" custLinFactNeighborX="-7115" custLinFactNeighborY="1102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7A34D5-7279-4970-BAFF-894F0C274BDC}" type="presOf" srcId="{1C019E8A-8E2C-4911-B089-3BE88BF27F25}" destId="{6CA3660A-15A0-48DC-B8DA-2E623D6531D7}" srcOrd="0" destOrd="0" presId="urn:microsoft.com/office/officeart/2005/8/layout/vList3#6"/>
    <dgm:cxn modelId="{F51945D0-60E5-4FE1-A550-91BAF8711E39}" srcId="{1C019E8A-8E2C-4911-B089-3BE88BF27F25}" destId="{B46AB396-0740-447B-AAFD-0B65859C9C59}" srcOrd="0" destOrd="0" parTransId="{63B95C93-6058-4EC2-B42E-6D75E493E630}" sibTransId="{2011EFAE-0A14-4A62-99D9-F65B97B0EEE0}"/>
    <dgm:cxn modelId="{59697DBB-82C3-4F57-8B96-38DBEDA9DA7D}" type="presOf" srcId="{B46AB396-0740-447B-AAFD-0B65859C9C59}" destId="{46470455-0FF7-4D93-BD26-CFFC4DA32B06}" srcOrd="0" destOrd="0" presId="urn:microsoft.com/office/officeart/2005/8/layout/vList3#6"/>
    <dgm:cxn modelId="{C0B60E24-12AC-481B-A7BC-3AE404E86F03}" type="presParOf" srcId="{6CA3660A-15A0-48DC-B8DA-2E623D6531D7}" destId="{0055B30C-9B7F-4F55-A131-661416588837}" srcOrd="0" destOrd="0" presId="urn:microsoft.com/office/officeart/2005/8/layout/vList3#6"/>
    <dgm:cxn modelId="{05A1FBBC-A94A-463B-A426-05DEF80D1B1D}" type="presParOf" srcId="{0055B30C-9B7F-4F55-A131-661416588837}" destId="{8D4343AF-2180-48FE-A1A2-C1B6033505F8}" srcOrd="0" destOrd="0" presId="urn:microsoft.com/office/officeart/2005/8/layout/vList3#6"/>
    <dgm:cxn modelId="{3BE9FAE1-9DC8-4E07-955B-0FC7A3155F9E}" type="presParOf" srcId="{0055B30C-9B7F-4F55-A131-661416588837}" destId="{46470455-0FF7-4D93-BD26-CFFC4DA32B06}" srcOrd="1" destOrd="0" presId="urn:microsoft.com/office/officeart/2005/8/layout/vList3#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4417C-F9A0-40FA-BA47-98F987DE398D}">
      <dsp:nvSpPr>
        <dsp:cNvPr id="0" name=""/>
        <dsp:cNvSpPr/>
      </dsp:nvSpPr>
      <dsp:spPr>
        <a:xfrm rot="5400000">
          <a:off x="-104365" y="350403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smtClean="0">
              <a:solidFill>
                <a:schemeClr val="tx2">
                  <a:lumMod val="75000"/>
                </a:schemeClr>
              </a:solidFill>
            </a:rPr>
            <a:t>    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489555"/>
        <a:ext cx="487036" cy="208731"/>
      </dsp:txXfrm>
    </dsp:sp>
    <dsp:sp modelId="{0753CD83-E9CA-4116-B18F-AB138B64A4B8}">
      <dsp:nvSpPr>
        <dsp:cNvPr id="0" name=""/>
        <dsp:cNvSpPr/>
      </dsp:nvSpPr>
      <dsp:spPr>
        <a:xfrm rot="5400000">
          <a:off x="2650858" y="-1866164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180000" lvl="1" indent="-228600" algn="l" defTabSz="889000">
            <a:lnSpc>
              <a:spcPct val="60000"/>
            </a:lnSpc>
            <a:spcBef>
              <a:spcPct val="0"/>
            </a:spcBef>
            <a:spcAft>
              <a:spcPts val="26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Історія костюму та зачіски;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180000" lvl="1" indent="-228600" algn="l" defTabSz="889000">
            <a:lnSpc>
              <a:spcPct val="60000"/>
            </a:lnSpc>
            <a:spcBef>
              <a:spcPct val="0"/>
            </a:spcBef>
            <a:spcAft>
              <a:spcPts val="26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Конструювання одягу;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319734"/>
        <a:ext cx="4757814" cy="408094"/>
      </dsp:txXfrm>
    </dsp:sp>
    <dsp:sp modelId="{2A45E78D-673C-4660-ADC8-BBD45EEC3DAB}">
      <dsp:nvSpPr>
        <dsp:cNvPr id="0" name=""/>
        <dsp:cNvSpPr/>
      </dsp:nvSpPr>
      <dsp:spPr>
        <a:xfrm rot="5400000">
          <a:off x="-104365" y="993341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smtClean="0">
              <a:solidFill>
                <a:schemeClr val="tx2">
                  <a:lumMod val="75000"/>
                </a:schemeClr>
              </a:solidFill>
            </a:rPr>
            <a:t>   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1132493"/>
        <a:ext cx="487036" cy="208731"/>
      </dsp:txXfrm>
    </dsp:sp>
    <dsp:sp modelId="{2C49DD9B-13D0-49EE-9B6D-D2E04E9EE329}">
      <dsp:nvSpPr>
        <dsp:cNvPr id="0" name=""/>
        <dsp:cNvSpPr/>
      </dsp:nvSpPr>
      <dsp:spPr>
        <a:xfrm rot="5400000">
          <a:off x="2636854" y="-1241448"/>
          <a:ext cx="480256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Матеріалознавство;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Обладнання швейних підприємств;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931813"/>
        <a:ext cx="4756447" cy="433368"/>
      </dsp:txXfrm>
    </dsp:sp>
    <dsp:sp modelId="{25BFF082-13FF-43A4-B131-8F3352F3A939}">
      <dsp:nvSpPr>
        <dsp:cNvPr id="0" name=""/>
        <dsp:cNvSpPr/>
      </dsp:nvSpPr>
      <dsp:spPr>
        <a:xfrm rot="5400000">
          <a:off x="-104365" y="1636287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smtClean="0">
              <a:solidFill>
                <a:schemeClr val="tx2">
                  <a:lumMod val="75000"/>
                </a:schemeClr>
              </a:solidFill>
            </a:rPr>
            <a:t>      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1775439"/>
        <a:ext cx="487036" cy="208731"/>
      </dsp:txXfrm>
    </dsp:sp>
    <dsp:sp modelId="{FF082D93-2CAE-4A72-8311-24A1C6A4A647}">
      <dsp:nvSpPr>
        <dsp:cNvPr id="0" name=""/>
        <dsp:cNvSpPr/>
      </dsp:nvSpPr>
      <dsp:spPr>
        <a:xfrm rot="5400000">
          <a:off x="2650858" y="-630737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Технологія виготовлення одягу;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Етнографія;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1555161"/>
        <a:ext cx="4757814" cy="408094"/>
      </dsp:txXfrm>
    </dsp:sp>
    <dsp:sp modelId="{CF888328-41D0-4030-B02B-AAA3DFA7F34C}">
      <dsp:nvSpPr>
        <dsp:cNvPr id="0" name=""/>
        <dsp:cNvSpPr/>
      </dsp:nvSpPr>
      <dsp:spPr>
        <a:xfrm rot="5400000">
          <a:off x="-104365" y="2207792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2346944"/>
        <a:ext cx="487036" cy="208731"/>
      </dsp:txXfrm>
    </dsp:sp>
    <dsp:sp modelId="{FCF3904B-8B14-449D-8CB8-7495070100D4}">
      <dsp:nvSpPr>
        <dsp:cNvPr id="0" name=""/>
        <dsp:cNvSpPr/>
      </dsp:nvSpPr>
      <dsp:spPr>
        <a:xfrm rot="5400000">
          <a:off x="2650858" y="-20025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Історія України;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Спеціальне малювання;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2165873"/>
        <a:ext cx="4757814" cy="408094"/>
      </dsp:txXfrm>
    </dsp:sp>
    <dsp:sp modelId="{8BE43573-B7F7-45B7-BFA4-A3FEDA9F4D86}">
      <dsp:nvSpPr>
        <dsp:cNvPr id="0" name=""/>
        <dsp:cNvSpPr/>
      </dsp:nvSpPr>
      <dsp:spPr>
        <a:xfrm rot="5400000">
          <a:off x="-104365" y="2850732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2989884"/>
        <a:ext cx="487036" cy="208731"/>
      </dsp:txXfrm>
    </dsp:sp>
    <dsp:sp modelId="{42B14D5C-1CCB-48F3-AE16-32CFDE478E8A}">
      <dsp:nvSpPr>
        <dsp:cNvPr id="0" name=""/>
        <dsp:cNvSpPr/>
      </dsp:nvSpPr>
      <dsp:spPr>
        <a:xfrm rot="5400000">
          <a:off x="2650858" y="590686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Культурологія;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Художня культура;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2776585"/>
        <a:ext cx="4757814" cy="408094"/>
      </dsp:txXfrm>
    </dsp:sp>
    <dsp:sp modelId="{9DED5179-1176-4CA2-86A9-37F875EAE004}">
      <dsp:nvSpPr>
        <dsp:cNvPr id="0" name=""/>
        <dsp:cNvSpPr/>
      </dsp:nvSpPr>
      <dsp:spPr>
        <a:xfrm rot="5400000">
          <a:off x="-104365" y="3403625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3542777"/>
        <a:ext cx="487036" cy="208731"/>
      </dsp:txXfrm>
    </dsp:sp>
    <dsp:sp modelId="{025C4866-9819-4701-8CB9-A9C9AC795282}">
      <dsp:nvSpPr>
        <dsp:cNvPr id="0" name=""/>
        <dsp:cNvSpPr/>
      </dsp:nvSpPr>
      <dsp:spPr>
        <a:xfrm rot="5400000">
          <a:off x="2650858" y="1201397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Українська література;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Художнє моделювання зачіски;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3387296"/>
        <a:ext cx="4757814" cy="408094"/>
      </dsp:txXfrm>
    </dsp:sp>
    <dsp:sp modelId="{13241C5F-3EEE-40DB-89A6-402D58354821}">
      <dsp:nvSpPr>
        <dsp:cNvPr id="0" name=""/>
        <dsp:cNvSpPr/>
      </dsp:nvSpPr>
      <dsp:spPr>
        <a:xfrm rot="5400000">
          <a:off x="-104365" y="3790545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3929697"/>
        <a:ext cx="487036" cy="208731"/>
      </dsp:txXfrm>
    </dsp:sp>
    <dsp:sp modelId="{F29FF63D-AF56-43A6-80DC-9682F379EF6A}">
      <dsp:nvSpPr>
        <dsp:cNvPr id="0" name=""/>
        <dsp:cNvSpPr/>
      </dsp:nvSpPr>
      <dsp:spPr>
        <a:xfrm rot="5400000">
          <a:off x="2650858" y="1754759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Перукарська справа;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Історія мистецтв;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3940658"/>
        <a:ext cx="4757814" cy="4080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DB28A-2D55-4D43-8341-3DDFF7E1DEDC}">
      <dsp:nvSpPr>
        <dsp:cNvPr id="0" name=""/>
        <dsp:cNvSpPr/>
      </dsp:nvSpPr>
      <dsp:spPr>
        <a:xfrm rot="10800000">
          <a:off x="562327" y="0"/>
          <a:ext cx="5933077" cy="830997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447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Вивчення старих родинних фото</a:t>
          </a:r>
          <a:endParaRPr lang="uk-UA" sz="2000" b="1" kern="1200" dirty="0"/>
        </a:p>
      </dsp:txBody>
      <dsp:txXfrm rot="10800000">
        <a:off x="770076" y="0"/>
        <a:ext cx="5725328" cy="830997"/>
      </dsp:txXfrm>
    </dsp:sp>
    <dsp:sp modelId="{1C8F17A4-5C0F-4FF6-AB0F-52AEDCE6227A}">
      <dsp:nvSpPr>
        <dsp:cNvPr id="0" name=""/>
        <dsp:cNvSpPr/>
      </dsp:nvSpPr>
      <dsp:spPr>
        <a:xfrm flipH="1" flipV="1">
          <a:off x="711496" y="392616"/>
          <a:ext cx="45763" cy="45763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C626B-BC33-4A79-9CCA-A1AACB821DB2}">
      <dsp:nvSpPr>
        <dsp:cNvPr id="0" name=""/>
        <dsp:cNvSpPr/>
      </dsp:nvSpPr>
      <dsp:spPr>
        <a:xfrm rot="10800000">
          <a:off x="366699" y="0"/>
          <a:ext cx="6016368" cy="830185"/>
        </a:xfrm>
        <a:prstGeom prst="homePlat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089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Вивчення особливостей національного костюма в музейних архівах</a:t>
          </a:r>
          <a:endParaRPr lang="uk-UA" sz="2000" b="1" kern="1200" dirty="0"/>
        </a:p>
      </dsp:txBody>
      <dsp:txXfrm rot="10800000">
        <a:off x="574245" y="0"/>
        <a:ext cx="5808822" cy="830185"/>
      </dsp:txXfrm>
    </dsp:sp>
    <dsp:sp modelId="{910FEA38-EE77-4A44-AE81-5106303A88E7}">
      <dsp:nvSpPr>
        <dsp:cNvPr id="0" name=""/>
        <dsp:cNvSpPr/>
      </dsp:nvSpPr>
      <dsp:spPr>
        <a:xfrm flipH="1" flipV="1">
          <a:off x="240361" y="349843"/>
          <a:ext cx="64106" cy="131310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DB28A-2D55-4D43-8341-3DDFF7E1DEDC}">
      <dsp:nvSpPr>
        <dsp:cNvPr id="0" name=""/>
        <dsp:cNvSpPr/>
      </dsp:nvSpPr>
      <dsp:spPr>
        <a:xfrm rot="10800000">
          <a:off x="-1" y="0"/>
          <a:ext cx="6002886" cy="902123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811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Анкетування інформаторів про особливості національного одягу певного регіону</a:t>
          </a:r>
          <a:endParaRPr lang="uk-UA" sz="2000" b="1" kern="1200" dirty="0"/>
        </a:p>
      </dsp:txBody>
      <dsp:txXfrm rot="10800000">
        <a:off x="225530" y="0"/>
        <a:ext cx="5777355" cy="902123"/>
      </dsp:txXfrm>
    </dsp:sp>
    <dsp:sp modelId="{1C8F17A4-5C0F-4FF6-AB0F-52AEDCE6227A}">
      <dsp:nvSpPr>
        <dsp:cNvPr id="0" name=""/>
        <dsp:cNvSpPr/>
      </dsp:nvSpPr>
      <dsp:spPr>
        <a:xfrm flipH="1" flipV="1">
          <a:off x="571665" y="428200"/>
          <a:ext cx="45963" cy="45719"/>
        </a:xfrm>
        <a:prstGeom prst="leftArrow">
          <a:avLst/>
        </a:prstGeom>
        <a:solidFill>
          <a:schemeClr val="accent2">
            <a:tint val="5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44A32-1A2A-460B-9821-61E7EA90A0AB}">
      <dsp:nvSpPr>
        <dsp:cNvPr id="0" name=""/>
        <dsp:cNvSpPr/>
      </dsp:nvSpPr>
      <dsp:spPr>
        <a:xfrm rot="10800000">
          <a:off x="0" y="0"/>
          <a:ext cx="6220984" cy="1080120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303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Опрацювання літературних творів, історичних документів, народних пісень, казок та прислів'їв  про національний одяг українців</a:t>
          </a:r>
          <a:endParaRPr lang="ru-RU" sz="2000" kern="1200" dirty="0"/>
        </a:p>
      </dsp:txBody>
      <dsp:txXfrm rot="10800000">
        <a:off x="270030" y="0"/>
        <a:ext cx="5950954" cy="1080120"/>
      </dsp:txXfrm>
    </dsp:sp>
    <dsp:sp modelId="{0BFBE204-AB90-4641-BA54-24EC2E4C4803}">
      <dsp:nvSpPr>
        <dsp:cNvPr id="0" name=""/>
        <dsp:cNvSpPr/>
      </dsp:nvSpPr>
      <dsp:spPr>
        <a:xfrm flipV="1">
          <a:off x="397329" y="509606"/>
          <a:ext cx="45721" cy="45721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70455-0FF7-4D93-BD26-CFFC4DA32B06}">
      <dsp:nvSpPr>
        <dsp:cNvPr id="0" name=""/>
        <dsp:cNvSpPr/>
      </dsp:nvSpPr>
      <dsp:spPr>
        <a:xfrm rot="10800000">
          <a:off x="511071" y="0"/>
          <a:ext cx="6126418" cy="720080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35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none" kern="1200" dirty="0" smtClean="0"/>
            <a:t>Конкурс  малюнків                                 «Національне  українське вбрання»</a:t>
          </a:r>
          <a:endParaRPr lang="ru-RU" sz="2000" u="none" kern="1200" dirty="0"/>
        </a:p>
      </dsp:txBody>
      <dsp:txXfrm rot="10800000">
        <a:off x="691091" y="0"/>
        <a:ext cx="5946398" cy="720080"/>
      </dsp:txXfrm>
    </dsp:sp>
    <dsp:sp modelId="{8D4343AF-2180-48FE-A1A2-C1B6033505F8}">
      <dsp:nvSpPr>
        <dsp:cNvPr id="0" name=""/>
        <dsp:cNvSpPr/>
      </dsp:nvSpPr>
      <dsp:spPr>
        <a:xfrm flipH="1" flipV="1">
          <a:off x="0" y="674362"/>
          <a:ext cx="117027" cy="45717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6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2C1B9-D476-42B1-A6EE-1821F600B8BD}" type="datetimeFigureOut">
              <a:rPr lang="uk-UA" smtClean="0"/>
              <a:pPr/>
              <a:t>03.03.2017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B17BD-6145-48CD-A424-F51175FB629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8635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B17BD-6145-48CD-A424-F51175FB6297}" type="slidenum">
              <a:rPr lang="uk-UA" smtClean="0"/>
              <a:pPr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8665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Cyrl-A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Cyrl-A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Cyrl-A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Cyrl-A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Cyrl-A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Cyrl-A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Cyrl-AZ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Cyrl-AZ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Cyrl-A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Cyrl-A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Cyrl-A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5FFEB-831F-4493-8B4A-5C418106837C}" type="datetimeFigureOut">
              <a:rPr lang="az-Cyrl-AZ" smtClean="0"/>
              <a:pPr/>
              <a:t>03.03.2017</a:t>
            </a:fld>
            <a:endParaRPr lang="az-Cyrl-A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z-Cyrl-A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D223F-1028-4FDD-B701-7A73FD8B0A90}" type="slidenum">
              <a:rPr lang="az-Cyrl-AZ" smtClean="0"/>
              <a:pPr/>
              <a:t>‹#›</a:t>
            </a:fld>
            <a:endParaRPr lang="az-Cyrl-A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amodna.com/assets/articles/image/y8x7q9cn/fullsize.jp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12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amodna.com/assets/articles/image/0kr442pa/fullsize.jpg" TargetMode="External"/><Relationship Id="rId11" Type="http://schemas.openxmlformats.org/officeDocument/2006/relationships/hyperlink" Target="http://www.uamodna.com/assets/articles/image/3vuhkjov/fullsize.jpg" TargetMode="External"/><Relationship Id="rId5" Type="http://schemas.openxmlformats.org/officeDocument/2006/relationships/image" Target="../media/image25.jpeg"/><Relationship Id="rId10" Type="http://schemas.openxmlformats.org/officeDocument/2006/relationships/image" Target="../media/image28.jpeg"/><Relationship Id="rId4" Type="http://schemas.openxmlformats.org/officeDocument/2006/relationships/image" Target="../media/image24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3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12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0" Type="http://schemas.openxmlformats.org/officeDocument/2006/relationships/image" Target="../media/image61.jpeg"/><Relationship Id="rId4" Type="http://schemas.microsoft.com/office/2007/relationships/hdphoto" Target="NULL"/><Relationship Id="rId9" Type="http://schemas.openxmlformats.org/officeDocument/2006/relationships/image" Target="../media/image60.jpeg"/><Relationship Id="rId1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QuickStyle" Target="../diagrams/quickStyle4.xml"/><Relationship Id="rId18" Type="http://schemas.openxmlformats.org/officeDocument/2006/relationships/diagramColors" Target="../diagrams/colors5.xml"/><Relationship Id="rId3" Type="http://schemas.openxmlformats.org/officeDocument/2006/relationships/diagramData" Target="../diagrams/data2.xml"/><Relationship Id="rId21" Type="http://schemas.microsoft.com/office/2007/relationships/diagramDrawing" Target="../diagrams/drawing4.xml"/><Relationship Id="rId7" Type="http://schemas.openxmlformats.org/officeDocument/2006/relationships/diagramData" Target="../diagrams/data3.xml"/><Relationship Id="rId12" Type="http://schemas.openxmlformats.org/officeDocument/2006/relationships/diagramLayout" Target="../diagrams/layout4.xml"/><Relationship Id="rId17" Type="http://schemas.openxmlformats.org/officeDocument/2006/relationships/diagramQuickStyle" Target="../diagrams/quickStyle5.xml"/><Relationship Id="rId2" Type="http://schemas.openxmlformats.org/officeDocument/2006/relationships/image" Target="../media/image4.png"/><Relationship Id="rId16" Type="http://schemas.openxmlformats.org/officeDocument/2006/relationships/diagramLayout" Target="../diagrams/layout5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Data" Target="../diagrams/data4.xml"/><Relationship Id="rId5" Type="http://schemas.openxmlformats.org/officeDocument/2006/relationships/diagramQuickStyle" Target="../diagrams/quickStyle2.xml"/><Relationship Id="rId15" Type="http://schemas.openxmlformats.org/officeDocument/2006/relationships/diagramData" Target="../diagrams/data5.xml"/><Relationship Id="rId10" Type="http://schemas.openxmlformats.org/officeDocument/2006/relationships/diagramColors" Target="../diagrams/colors3.xml"/><Relationship Id="rId19" Type="http://schemas.microsoft.com/office/2007/relationships/diagramDrawing" Target="../diagrams/drawing2.xml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Relationship Id="rId14" Type="http://schemas.openxmlformats.org/officeDocument/2006/relationships/diagramColors" Target="../diagrams/colors4.xml"/><Relationship Id="rId22" Type="http://schemas.microsoft.com/office/2007/relationships/diagramDrawing" Target="../diagrams/drawing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.to/An0eD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0.jpeg"/><Relationship Id="rId4" Type="http://schemas.openxmlformats.org/officeDocument/2006/relationships/image" Target="../media/image85.jpeg"/><Relationship Id="rId9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gif"/><Relationship Id="rId4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4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12" Type="http://schemas.openxmlformats.org/officeDocument/2006/relationships/image" Target="../media/image1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11" Type="http://schemas.microsoft.com/office/2007/relationships/hdphoto" Target="../media/hdphoto5.wdp"/><Relationship Id="rId5" Type="http://schemas.openxmlformats.org/officeDocument/2006/relationships/image" Target="../media/image136.jpeg"/><Relationship Id="rId10" Type="http://schemas.openxmlformats.org/officeDocument/2006/relationships/image" Target="../media/image140.jpeg"/><Relationship Id="rId4" Type="http://schemas.openxmlformats.org/officeDocument/2006/relationships/image" Target="../media/image135.jpeg"/><Relationship Id="rId9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modna.com/assets/articles/image/crjt0lo4/fullsize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hyperlink" Target="http://www.uamodna.com/assets/articles/image/6zranm83/fullsize.jpg" TargetMode="External"/><Relationship Id="rId18" Type="http://schemas.openxmlformats.org/officeDocument/2006/relationships/image" Target="../media/image18.jpeg"/><Relationship Id="rId26" Type="http://schemas.openxmlformats.org/officeDocument/2006/relationships/image" Target="../media/image22.jpeg"/><Relationship Id="rId3" Type="http://schemas.openxmlformats.org/officeDocument/2006/relationships/hyperlink" Target="http://www.uamodna.com/assets/articles/image/vs3sycdo/fullsize.jpg" TargetMode="External"/><Relationship Id="rId21" Type="http://schemas.openxmlformats.org/officeDocument/2006/relationships/hyperlink" Target="http://www.uamodna.com/assets/articles/image/i1v25wpr/fullsize.jpg" TargetMode="External"/><Relationship Id="rId7" Type="http://schemas.openxmlformats.org/officeDocument/2006/relationships/hyperlink" Target="http://www.uamodna.com/assets/articles/image/bxw4r34o/fullsize.jpg" TargetMode="External"/><Relationship Id="rId12" Type="http://schemas.openxmlformats.org/officeDocument/2006/relationships/image" Target="../media/image15.jpeg"/><Relationship Id="rId17" Type="http://schemas.openxmlformats.org/officeDocument/2006/relationships/hyperlink" Target="http://www.uamodna.com/assets/articles/image/pvyrc2oj/fullsize.jpg" TargetMode="External"/><Relationship Id="rId25" Type="http://schemas.openxmlformats.org/officeDocument/2006/relationships/hyperlink" Target="http://www.uamodna.com/assets/articles/image/4mza2g3i/fullsize.jpg" TargetMode="External"/><Relationship Id="rId2" Type="http://schemas.openxmlformats.org/officeDocument/2006/relationships/image" Target="../media/image4.png"/><Relationship Id="rId16" Type="http://schemas.openxmlformats.org/officeDocument/2006/relationships/image" Target="../media/image17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hyperlink" Target="http://www.uamodna.com/assets/articles/image/24spkaq7/fullsize.jpg" TargetMode="External"/><Relationship Id="rId24" Type="http://schemas.openxmlformats.org/officeDocument/2006/relationships/image" Target="../media/image21.jpeg"/><Relationship Id="rId5" Type="http://schemas.openxmlformats.org/officeDocument/2006/relationships/hyperlink" Target="http://www.uamodna.com/assets/articles/image/c9bjbeyp/fullsize.jpg" TargetMode="External"/><Relationship Id="rId15" Type="http://schemas.openxmlformats.org/officeDocument/2006/relationships/hyperlink" Target="http://www.uamodna.com/assets/articles/image/onjrs329/fullsize.jpg" TargetMode="External"/><Relationship Id="rId23" Type="http://schemas.openxmlformats.org/officeDocument/2006/relationships/hyperlink" Target="http://www.uamodna.com/assets/articles/image/mu0bdv1v/fullsize.jpg" TargetMode="External"/><Relationship Id="rId10" Type="http://schemas.openxmlformats.org/officeDocument/2006/relationships/image" Target="../media/image14.jpeg"/><Relationship Id="rId19" Type="http://schemas.openxmlformats.org/officeDocument/2006/relationships/hyperlink" Target="http://www.uamodna.com/assets/articles/image/8ggz54er/fullsize.jpg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://www.uamodna.com/assets/articles/image/u68qxxc4/fullsize.jpg" TargetMode="External"/><Relationship Id="rId14" Type="http://schemas.openxmlformats.org/officeDocument/2006/relationships/image" Target="../media/image16.jpeg"/><Relationship Id="rId2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z-Cyrl-AZ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z-Cyrl-AZ"/>
          </a:p>
        </p:txBody>
      </p:sp>
      <p:pic>
        <p:nvPicPr>
          <p:cNvPr id="1026" name="Picture 2" descr="C:\Documents and Settings\Юля\Рабочий стол\презинтацы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354" y="0"/>
            <a:ext cx="918504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1000108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</a:t>
            </a:r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1500174"/>
            <a:ext cx="6481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Український народний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жіночий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костюм</a:t>
            </a:r>
            <a:endParaRPr lang="az-Cyrl-AZ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1" name="Рисунок 10" descr="C:\Users\Admin\Desktop\13.01.2017\5bead61b53501a35dcaa4a445d394f5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78" r="13373"/>
          <a:stretch>
            <a:fillRect/>
          </a:stretch>
        </p:blipFill>
        <p:spPr bwMode="auto">
          <a:xfrm>
            <a:off x="6215074" y="2071678"/>
            <a:ext cx="2286016" cy="418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Admin\Desktop\13.01.2017\плахта-женская-купить-в-киеве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14"/>
          <a:stretch/>
        </p:blipFill>
        <p:spPr bwMode="auto">
          <a:xfrm>
            <a:off x="4714876" y="2071678"/>
            <a:ext cx="1353564" cy="1714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Picture 6" descr="1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2071678"/>
            <a:ext cx="134388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Фартух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500"/>
          <a:stretch>
            <a:fillRect/>
          </a:stretch>
        </p:blipFill>
        <p:spPr bwMode="auto">
          <a:xfrm>
            <a:off x="571472" y="2000240"/>
            <a:ext cx="1143008" cy="180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українська Керсетка">
            <a:hlinkClick r:id="rId8"/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03" b="11147"/>
          <a:stretch/>
        </p:blipFill>
        <p:spPr bwMode="auto">
          <a:xfrm>
            <a:off x="500034" y="4000504"/>
            <a:ext cx="1943100" cy="2071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Рисунок 16" descr="C:\Users\Admin\Desktop\674890f8491680f5d215f3e888d9d80a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214818"/>
            <a:ext cx="1562100" cy="157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Лейбик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143253"/>
            <a:ext cx="1500198" cy="200039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42910" y="3631172"/>
            <a:ext cx="98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ambria" pitchFamily="18" charset="0"/>
              </a:rPr>
              <a:t>фартух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5562" y="3774048"/>
            <a:ext cx="109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ambria" pitchFamily="18" charset="0"/>
              </a:rPr>
              <a:t>сорочка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57752" y="370261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ambria" pitchFamily="18" charset="0"/>
              </a:rPr>
              <a:t>плахта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86314" y="6072206"/>
            <a:ext cx="95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ambria" pitchFamily="18" charset="0"/>
              </a:rPr>
              <a:t>кептар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5741" y="6000768"/>
            <a:ext cx="118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ambria" pitchFamily="18" charset="0"/>
              </a:rPr>
              <a:t>керсетка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28926" y="5715016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ambria" pitchFamily="18" charset="0"/>
              </a:rPr>
              <a:t>лейбик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1000108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</a:t>
            </a:r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150017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Аксесуари в українському костюмі. Прикраси</a:t>
            </a:r>
          </a:p>
        </p:txBody>
      </p:sp>
      <p:pic>
        <p:nvPicPr>
          <p:cNvPr id="8" name="Picture 10" descr="Картинки по запросу прикраси в українському костюм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76" y="2366392"/>
            <a:ext cx="2658022" cy="3993273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50" r="23970"/>
          <a:stretch/>
        </p:blipFill>
        <p:spPr bwMode="auto">
          <a:xfrm>
            <a:off x="1939331" y="1844824"/>
            <a:ext cx="3456384" cy="3453976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прикраси в українському костюмі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35" t="16548"/>
          <a:stretch/>
        </p:blipFill>
        <p:spPr bwMode="auto">
          <a:xfrm>
            <a:off x="4283968" y="3068960"/>
            <a:ext cx="2751314" cy="3687358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прикраси в українському костюмі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4209" y="1816186"/>
            <a:ext cx="3109791" cy="3879464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1000108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</a:t>
            </a:r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150017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Українські жіночі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зачіски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8" name="Picture 6" descr="Картинки по запросу украинка в национальном костюм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18"/>
          <a:stretch/>
        </p:blipFill>
        <p:spPr bwMode="auto">
          <a:xfrm>
            <a:off x="323528" y="1415474"/>
            <a:ext cx="3441556" cy="5358967"/>
          </a:xfrm>
          <a:prstGeom prst="ellipse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артинки по запросу украинка в национальном костюм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7051" y="2132856"/>
            <a:ext cx="2801698" cy="4137529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8" r="6730" b="20835"/>
          <a:stretch/>
        </p:blipFill>
        <p:spPr bwMode="auto">
          <a:xfrm>
            <a:off x="5912296" y="2117973"/>
            <a:ext cx="2850110" cy="3802605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1000108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</a:t>
            </a:r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150017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Українські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жіночі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головні убори</a:t>
            </a:r>
            <a:endParaRPr lang="az-Cyrl-AZ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8" name="Рисунок 7" descr="C:\Users\Admin\Desktop\укр кост 2016\українська венера\1901231_751676738218811_5640599951526492855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14" r="5063" b="4006"/>
          <a:stretch>
            <a:fillRect/>
          </a:stretch>
        </p:blipFill>
        <p:spPr bwMode="auto">
          <a:xfrm>
            <a:off x="4678264" y="3195669"/>
            <a:ext cx="223937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9438" y="1961839"/>
            <a:ext cx="1928826" cy="289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66" y="3195669"/>
            <a:ext cx="2243256" cy="3041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38" r="2990" b="10537"/>
          <a:stretch/>
        </p:blipFill>
        <p:spPr bwMode="auto">
          <a:xfrm>
            <a:off x="6804248" y="1892411"/>
            <a:ext cx="1882117" cy="2497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1000108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</a:t>
            </a:r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1500174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Матеріали  та  способи  їх  обробки  для  виготовлення  національного  одягу</a:t>
            </a:r>
            <a:endParaRPr lang="az-Cyrl-AZ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9" name="Рисунок 8" descr="D:\2016-2017\для проекту\tkaztv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2428868"/>
            <a:ext cx="5888974" cy="3865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barvinok.ucoz.net/statti_vid_10/lyon4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786058"/>
            <a:ext cx="2450765" cy="333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1000108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</a:t>
            </a:r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150017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Крій українського народного одягу</a:t>
            </a:r>
            <a:endParaRPr lang="az-Cyrl-AZ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7" name="Рисунок 6" descr="C:\Users\Admin\Desktop\Безымянный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2214554"/>
            <a:ext cx="3214710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dmin\Desktop\7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5" t="3531" r="7467" b="4989"/>
          <a:stretch>
            <a:fillRect/>
          </a:stretch>
        </p:blipFill>
        <p:spPr bwMode="auto">
          <a:xfrm>
            <a:off x="6457962" y="2143116"/>
            <a:ext cx="2114565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dmin\Desktop\sph_162116iDV1aR46_1909201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65" r="2097"/>
          <a:stretch>
            <a:fillRect/>
          </a:stretch>
        </p:blipFill>
        <p:spPr bwMode="auto">
          <a:xfrm>
            <a:off x="3786182" y="2325333"/>
            <a:ext cx="2571768" cy="231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806"/>
          <a:stretch/>
        </p:blipFill>
        <p:spPr bwMode="auto">
          <a:xfrm>
            <a:off x="2857506" y="4857760"/>
            <a:ext cx="4000510" cy="1459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14480" y="1000108"/>
            <a:ext cx="7143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</a:t>
            </a:r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56" y="1428736"/>
            <a:ext cx="657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Технологія проектування юпки (свитки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)</a:t>
            </a:r>
            <a:endParaRPr lang="az-Cyrl-AZ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000240"/>
            <a:ext cx="3304006" cy="26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укр кост 2016\українська венера\10259813_722861837766968_4448204458369236230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99" r="30002"/>
          <a:stretch>
            <a:fillRect/>
          </a:stretch>
        </p:blipFill>
        <p:spPr bwMode="auto">
          <a:xfrm>
            <a:off x="428596" y="571480"/>
            <a:ext cx="1285884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dmin\Desktop\укр кост 2016\креслення юпки\Безымянный03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6" t="7161" r="7692" b="5115"/>
          <a:stretch/>
        </p:blipFill>
        <p:spPr bwMode="auto">
          <a:xfrm>
            <a:off x="1785918" y="2571744"/>
            <a:ext cx="1191895" cy="2000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C:\Users\Admin\Desktop\Безымянный0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72" b="3468"/>
          <a:stretch/>
        </p:blipFill>
        <p:spPr bwMode="auto">
          <a:xfrm>
            <a:off x="567180" y="2500306"/>
            <a:ext cx="1004424" cy="2071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 descr="C:\Users\Admin\Desktop\Безымянный05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2" b="4167"/>
          <a:stretch/>
        </p:blipFill>
        <p:spPr bwMode="auto">
          <a:xfrm>
            <a:off x="571472" y="4643446"/>
            <a:ext cx="1194490" cy="1781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Рисунок 11" descr="C:\Users\Admin\Desktop\Безымянный.png04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37" t="4099" r="10266"/>
          <a:stretch/>
        </p:blipFill>
        <p:spPr bwMode="auto">
          <a:xfrm>
            <a:off x="6715140" y="1928802"/>
            <a:ext cx="1625151" cy="2714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Рисунок 14" descr="C:\Users\Admin\Desktop\Безымянный11.pn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5" r="2187"/>
          <a:stretch/>
        </p:blipFill>
        <p:spPr bwMode="auto">
          <a:xfrm>
            <a:off x="4000496" y="4714884"/>
            <a:ext cx="2653068" cy="1639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Рисунок 15" descr="C:\Users\Admin\Desktop\Безымянный10.pn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1" t="3309" r="22842" b="16843"/>
          <a:stretch/>
        </p:blipFill>
        <p:spPr bwMode="auto">
          <a:xfrm>
            <a:off x="2195238" y="4714884"/>
            <a:ext cx="1376630" cy="1643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Рисунок 16" descr="C:\Users\Admin\Desktop\Безымянный12.pn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72" t="5831" r="12832" b="10422"/>
          <a:stretch/>
        </p:blipFill>
        <p:spPr bwMode="auto">
          <a:xfrm>
            <a:off x="7072330" y="4714884"/>
            <a:ext cx="1152532" cy="1571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1000108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</a:t>
            </a:r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1500174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Техніки зшивання деталей української сорочки</a:t>
            </a:r>
            <a:endParaRPr lang="az-Cyrl-AZ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7" name="Рисунок 6" descr="Картинки по запросу картинки подільський рубець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2000240"/>
            <a:ext cx="1805940" cy="185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Картинки по запросу картинки подільський рубець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4" y="2000240"/>
            <a:ext cx="2562225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картинки подільський рубець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65"/>
          <a:stretch/>
        </p:blipFill>
        <p:spPr bwMode="auto">
          <a:xfrm>
            <a:off x="3428992" y="3643314"/>
            <a:ext cx="3314076" cy="171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Похожее изображение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32" b="7408"/>
          <a:stretch/>
        </p:blipFill>
        <p:spPr bwMode="auto">
          <a:xfrm>
            <a:off x="3143240" y="4920612"/>
            <a:ext cx="2571768" cy="1437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 descr="Картинки по запросу обробка горловини жіночої вишиванки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557"/>
          <a:stretch/>
        </p:blipFill>
        <p:spPr bwMode="auto">
          <a:xfrm rot="16200000">
            <a:off x="344697" y="4155841"/>
            <a:ext cx="2333315" cy="2022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Рисунок 11" descr="Картинки по запросу техніка зшивання вишиванки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4" t="3318" r="45289" b="5687"/>
          <a:stretch/>
        </p:blipFill>
        <p:spPr bwMode="auto">
          <a:xfrm>
            <a:off x="1714480" y="4071942"/>
            <a:ext cx="1514480" cy="1233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Рисунок 12" descr="Похожее изображение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23"/>
          <a:stretch/>
        </p:blipFill>
        <p:spPr bwMode="auto">
          <a:xfrm>
            <a:off x="5857884" y="2000240"/>
            <a:ext cx="2848020" cy="1285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Рисунок 14" descr="Картинки по запросу шов штапівка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582" b="3903"/>
          <a:stretch/>
        </p:blipFill>
        <p:spPr bwMode="auto">
          <a:xfrm>
            <a:off x="5286380" y="2357430"/>
            <a:ext cx="1657354" cy="923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Рисунок 15" descr="Картинки по запросу шов штапівка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40" y="3571876"/>
            <a:ext cx="1929978" cy="2629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1000108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ПОШУКОВА РОБОТА</a:t>
            </a:r>
            <a:endParaRPr lang="az-Cyrl-AZ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2354982918"/>
              </p:ext>
            </p:extLst>
          </p:nvPr>
        </p:nvGraphicFramePr>
        <p:xfrm>
          <a:off x="1214414" y="3071810"/>
          <a:ext cx="6495425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67544" y="1400218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Дослідницько-аналітичний етап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603237937"/>
              </p:ext>
            </p:extLst>
          </p:nvPr>
        </p:nvGraphicFramePr>
        <p:xfrm>
          <a:off x="1357290" y="4214818"/>
          <a:ext cx="7339670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2643828314"/>
              </p:ext>
            </p:extLst>
          </p:nvPr>
        </p:nvGraphicFramePr>
        <p:xfrm>
          <a:off x="1714480" y="1928802"/>
          <a:ext cx="6002884" cy="903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274137823"/>
              </p:ext>
            </p:extLst>
          </p:nvPr>
        </p:nvGraphicFramePr>
        <p:xfrm>
          <a:off x="1571604" y="5286388"/>
          <a:ext cx="629791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F:\старі фото для проекту+ уроки\5 195.jpg"/>
          <p:cNvPicPr/>
          <p:nvPr/>
        </p:nvPicPr>
        <p:blipFill>
          <a:blip r:embed="rId3">
            <a:lum contrast="10000"/>
          </a:blip>
          <a:srcRect l="46938" t="37462" r="6113" b="37501"/>
          <a:stretch>
            <a:fillRect/>
          </a:stretch>
        </p:blipFill>
        <p:spPr bwMode="auto">
          <a:xfrm rot="4974081">
            <a:off x="158598" y="995851"/>
            <a:ext cx="3012443" cy="211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Documents and Settings\Админ\Рабочий стол\31.01.17 фото\5 262.jpg"/>
          <p:cNvPicPr/>
          <p:nvPr/>
        </p:nvPicPr>
        <p:blipFill>
          <a:blip r:embed="rId4"/>
          <a:srcRect l="58491" t="6055" r="4985" b="54112"/>
          <a:stretch>
            <a:fillRect/>
          </a:stretch>
        </p:blipFill>
        <p:spPr bwMode="auto">
          <a:xfrm rot="21087293">
            <a:off x="1063736" y="4034143"/>
            <a:ext cx="1558870" cy="193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старі фото для проекту+ уроки\5 108.jpg"/>
          <p:cNvPicPr/>
          <p:nvPr/>
        </p:nvPicPr>
        <p:blipFill>
          <a:blip r:embed="rId5">
            <a:lum bright="-10000" contrast="20000"/>
          </a:blip>
          <a:srcRect l="30489" t="21118" r="31876" b="38099"/>
          <a:stretch>
            <a:fillRect/>
          </a:stretch>
        </p:blipFill>
        <p:spPr bwMode="auto">
          <a:xfrm rot="319967">
            <a:off x="6355865" y="521617"/>
            <a:ext cx="2147310" cy="312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Documents and Settings\Админ\Рабочий стол\31.01.17 фото\5 269.jpg"/>
          <p:cNvPicPr/>
          <p:nvPr/>
        </p:nvPicPr>
        <p:blipFill>
          <a:blip r:embed="rId6">
            <a:lum bright="10000" contrast="20000"/>
          </a:blip>
          <a:srcRect l="62791" t="19643" r="6100" b="48247"/>
          <a:stretch>
            <a:fillRect/>
          </a:stretch>
        </p:blipFill>
        <p:spPr bwMode="auto">
          <a:xfrm>
            <a:off x="3857620" y="1071546"/>
            <a:ext cx="1571636" cy="195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Админ\Рабочий стол\31.01.17 фото\5 262.jpg"/>
          <p:cNvPicPr/>
          <p:nvPr/>
        </p:nvPicPr>
        <p:blipFill>
          <a:blip r:embed="rId4"/>
          <a:srcRect l="27777" t="49316" r="43639" b="21687"/>
          <a:stretch>
            <a:fillRect/>
          </a:stretch>
        </p:blipFill>
        <p:spPr bwMode="auto">
          <a:xfrm rot="469144">
            <a:off x="6903772" y="4087870"/>
            <a:ext cx="1408687" cy="18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Костюмінська.jpg"/>
          <p:cNvPicPr/>
          <p:nvPr/>
        </p:nvPicPr>
        <p:blipFill>
          <a:blip r:embed="rId7"/>
          <a:srcRect l="11088" t="18112" r="3482" b="35602"/>
          <a:stretch>
            <a:fillRect/>
          </a:stretch>
        </p:blipFill>
        <p:spPr bwMode="auto">
          <a:xfrm>
            <a:off x="3071802" y="3786190"/>
            <a:ext cx="3071834" cy="226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rot="21174265">
            <a:off x="209391" y="3533034"/>
            <a:ext cx="37304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Зліва мама Щербій Н.І. 1945 р.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91163">
            <a:off x="5343806" y="3648008"/>
            <a:ext cx="3792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Бабуся  Колосюк Є.К. 1929 р.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6072206"/>
            <a:ext cx="885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 костюмі нареченої гуцулки учениця училища Костюминська Н. </a:t>
            </a:r>
            <a:r>
              <a:rPr lang="uk-UA" sz="1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1971 р.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Юля\Рабочий стол\презинтацыя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pic>
        <p:nvPicPr>
          <p:cNvPr id="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/>
          <a:srcRect l="12500" r="11718" b="45945"/>
          <a:stretch>
            <a:fillRect/>
          </a:stretch>
        </p:blipFill>
        <p:spPr bwMode="auto">
          <a:xfrm>
            <a:off x="357158" y="428603"/>
            <a:ext cx="8501206" cy="2453927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571472" y="3293464"/>
            <a:ext cx="80010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 tooltip="http://zakon3.rada.gov.ua/laws/show/675/2015"/>
              </a:rPr>
              <a:t>Указ Президента України  №675/2015 від 03.12.2015 року</a:t>
            </a:r>
            <a:r>
              <a:rPr lang="uk-UA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  </a:t>
            </a:r>
          </a:p>
          <a:p>
            <a:pPr algn="ctr"/>
            <a:r>
              <a:rPr lang="uk-UA" sz="2000" b="1" i="1" dirty="0" smtClean="0">
                <a:solidFill>
                  <a:srgbClr val="2903C9"/>
                </a:solidFill>
                <a:latin typeface="Times New Roman" pitchFamily="18" charset="0"/>
                <a:cs typeface="Times New Roman" pitchFamily="18" charset="0"/>
              </a:rPr>
              <a:t>Про відзначення 25-ї річниці незалежності України</a:t>
            </a:r>
            <a:endParaRPr lang="uk-UA" sz="2000" dirty="0" smtClean="0">
              <a:solidFill>
                <a:srgbClr val="2903C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b="1" dirty="0" smtClean="0">
              <a:solidFill>
                <a:srgbClr val="2903C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800" b="1" dirty="0" smtClean="0">
                <a:solidFill>
                  <a:srgbClr val="DD1405"/>
                </a:solidFill>
                <a:latin typeface="Times New Roman" pitchFamily="18" charset="0"/>
                <a:cs typeface="Times New Roman" pitchFamily="18" charset="0"/>
              </a:rPr>
              <a:t>2016 – рік Державності України</a:t>
            </a:r>
            <a:endParaRPr lang="uk-UA" sz="4800" dirty="0">
              <a:solidFill>
                <a:srgbClr val="DD140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Documents and Settings\Admin\Рабочий стол\музей 21 група\image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974" y="982232"/>
            <a:ext cx="30243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Рабочий стол\музей 21 група\IMG_20161226_1229588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82232"/>
            <a:ext cx="3498890" cy="2320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Documents and Settings\Admin\Рабочий стол\музей 21 група\IMG_20161226_1240271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14752"/>
            <a:ext cx="3456384" cy="2527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Admin\Local Settings\Temporary Internet Files\Content.Word\IMG_20161226_1327485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8480" y="2564904"/>
            <a:ext cx="2677416" cy="358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000628" y="3286124"/>
            <a:ext cx="3571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Учні групи № 21, 22, 11, 12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3423" y="837995"/>
            <a:ext cx="5328592" cy="9479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 descr="DSC00731.JPG"/>
          <p:cNvPicPr/>
          <p:nvPr/>
        </p:nvPicPr>
        <p:blipFill>
          <a:blip r:embed="rId4" cstate="print"/>
          <a:srcRect t="11326" b="6593"/>
          <a:stretch>
            <a:fillRect/>
          </a:stretch>
        </p:blipFill>
        <p:spPr>
          <a:xfrm>
            <a:off x="806970" y="1988839"/>
            <a:ext cx="3549006" cy="21721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dsc_9583.jpg"/>
          <p:cNvPicPr/>
          <p:nvPr/>
        </p:nvPicPr>
        <p:blipFill>
          <a:blip r:embed="rId5"/>
          <a:srcRect t="4188" b="16275"/>
          <a:stretch>
            <a:fillRect/>
          </a:stretch>
        </p:blipFill>
        <p:spPr>
          <a:xfrm>
            <a:off x="5357818" y="4286256"/>
            <a:ext cx="3206998" cy="20717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DSC0075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034" y="4000504"/>
            <a:ext cx="2934592" cy="2280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DSC00737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20072" y="1880192"/>
            <a:ext cx="2995266" cy="19059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 descr="DSC00754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94752" y="3805353"/>
            <a:ext cx="2177380" cy="16239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572132" y="3857628"/>
            <a:ext cx="2857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Учні груп № 19, 39, 16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D:\Documents and Settings\Админ.B9098CEEFCCF4D1\Рабочий стол\Корецька\Жіночий одяг, Волинська область,кін. XIX ст.0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071942"/>
            <a:ext cx="3355998" cy="236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ocuments and Settings\Админ.B9098CEEFCCF4D1\Рабочий стол\Музей одягу\музей 033.jpg"/>
          <p:cNvPicPr/>
          <p:nvPr/>
        </p:nvPicPr>
        <p:blipFill rotWithShape="1">
          <a:blip r:embed="rId4" cstate="print"/>
          <a:srcRect l="8417"/>
          <a:stretch/>
        </p:blipFill>
        <p:spPr bwMode="auto">
          <a:xfrm>
            <a:off x="5143504" y="1643050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Documents and Settings\Админ.B9098CEEFCCF4D1\Рабочий стол\Корецька\Корецька А.М., Зуб Т.А. група ДВ-2 біля входу в музей 006.jpg"/>
          <p:cNvPicPr/>
          <p:nvPr/>
        </p:nvPicPr>
        <p:blipFill>
          <a:blip r:embed="rId5" cstate="print"/>
          <a:srcRect t="6667"/>
          <a:stretch>
            <a:fillRect/>
          </a:stretch>
        </p:blipFill>
        <p:spPr bwMode="auto">
          <a:xfrm>
            <a:off x="1142976" y="1714488"/>
            <a:ext cx="307857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86149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НАЦІОНАЛЬНОГО МУЗЕЮ УКРАЇНСЬКОГО НАРОДНОГО ДЕКОРАТИВНОГО МИСТЕЦТВА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Рисунок 8" descr="D:\Documents and Settings\Админ.B9098CEEFCCF4D1\Рабочий стол\Музей одягу\музей 048.jpg"/>
          <p:cNvPicPr/>
          <p:nvPr/>
        </p:nvPicPr>
        <p:blipFill>
          <a:blip r:embed="rId6" cstate="print"/>
          <a:srcRect t="5230"/>
          <a:stretch>
            <a:fillRect/>
          </a:stretch>
        </p:blipFill>
        <p:spPr bwMode="auto">
          <a:xfrm flipH="1">
            <a:off x="5039048" y="4143380"/>
            <a:ext cx="3293359" cy="221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38" y="3643314"/>
            <a:ext cx="3214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Учні групи № </a:t>
            </a:r>
            <a:r>
              <a:rPr lang="uk-UA" sz="16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Дв</a:t>
            </a:r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-2, 15, 25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14314" y="785794"/>
            <a:ext cx="87868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МУЗЕЙ ОЛЕКСИ ДОВБУША </a:t>
            </a:r>
          </a:p>
          <a:p>
            <a:pPr algn="ctr"/>
            <a:r>
              <a:rPr lang="ru-RU" dirty="0" smtClean="0">
                <a:solidFill>
                  <a:srgbClr val="7E2A00"/>
                </a:solidFill>
                <a:latin typeface="Arial Black" pitchFamily="34" charset="0"/>
                <a:cs typeface="Arial" pitchFamily="34" charset="0"/>
              </a:rPr>
              <a:t>(с</a:t>
            </a:r>
            <a:r>
              <a:rPr lang="uk-UA" dirty="0" err="1" smtClean="0">
                <a:solidFill>
                  <a:srgbClr val="7E2A00"/>
                </a:solidFill>
                <a:latin typeface="Arial Black" pitchFamily="34" charset="0"/>
              </a:rPr>
              <a:t>ело</a:t>
            </a:r>
            <a:r>
              <a:rPr lang="uk-UA" dirty="0" smtClean="0">
                <a:solidFill>
                  <a:srgbClr val="7E2A00"/>
                </a:solidFill>
                <a:latin typeface="Arial Black" pitchFamily="34" charset="0"/>
              </a:rPr>
              <a:t> </a:t>
            </a:r>
            <a:r>
              <a:rPr lang="uk-UA" dirty="0" err="1" smtClean="0">
                <a:solidFill>
                  <a:srgbClr val="7E2A00"/>
                </a:solidFill>
                <a:latin typeface="Arial Black" pitchFamily="34" charset="0"/>
              </a:rPr>
              <a:t>Космачі</a:t>
            </a:r>
            <a:r>
              <a:rPr lang="uk-UA" dirty="0" smtClean="0">
                <a:solidFill>
                  <a:srgbClr val="7E2A00"/>
                </a:solidFill>
                <a:latin typeface="Arial Black" pitchFamily="34" charset="0"/>
              </a:rPr>
              <a:t> Косівського району </a:t>
            </a:r>
            <a:r>
              <a:rPr lang="ru-RU" dirty="0" err="1" smtClean="0">
                <a:solidFill>
                  <a:srgbClr val="7E2A00"/>
                </a:solidFill>
                <a:latin typeface="Arial Black" pitchFamily="34" charset="0"/>
                <a:cs typeface="Arial" pitchFamily="34" charset="0"/>
              </a:rPr>
              <a:t>Івано-Франківської</a:t>
            </a:r>
            <a:r>
              <a:rPr lang="ru-RU" dirty="0" smtClean="0">
                <a:solidFill>
                  <a:srgbClr val="7E2A00"/>
                </a:solidFill>
                <a:latin typeface="Arial Black" pitchFamily="34" charset="0"/>
                <a:cs typeface="Arial" pitchFamily="34" charset="0"/>
              </a:rPr>
              <a:t> обл.)</a:t>
            </a:r>
            <a:endParaRPr lang="ru-RU" dirty="0">
              <a:solidFill>
                <a:srgbClr val="7E2A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7" name="Picture 3" descr="H:\оновлені ДОДАТКИ\фото верстка\DSCF5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571612"/>
            <a:ext cx="2626002" cy="1955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:\оновлені ДОДАТКИ\фото верстка\DSC004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7565" y="1643050"/>
            <a:ext cx="2580319" cy="1935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47" t="5046" r="14851" b="6881"/>
          <a:stretch/>
        </p:blipFill>
        <p:spPr bwMode="auto">
          <a:xfrm rot="20991760">
            <a:off x="537476" y="3800527"/>
            <a:ext cx="2801960" cy="229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9" t="4478" r="4557" b="6467"/>
          <a:stretch/>
        </p:blipFill>
        <p:spPr bwMode="auto">
          <a:xfrm rot="519306">
            <a:off x="5426815" y="4030108"/>
            <a:ext cx="3136928" cy="210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Рисунок 11" descr="http://www.karpaty365.com/images/gallery/fullsize/Kosmach-Dovbush-0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4714884"/>
            <a:ext cx="2291251" cy="150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Kosmach Mem Doshka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643314"/>
            <a:ext cx="2284020" cy="90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upload.wikimedia.org/wikipedia/commons/thumb/d/d6/Kosmach_Didyshyn.jpg/1280px-Kosmach_Didyshyn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617540"/>
            <a:ext cx="2472729" cy="1811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715008" y="3571876"/>
            <a:ext cx="3143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Викладач Дзюбенко О.І.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14348" y="928670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ПОШУКОВА РОБОТА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1500174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ЕТАП ТВОРЧОГО РОЗВИТКУ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055024384"/>
              </p:ext>
            </p:extLst>
          </p:nvPr>
        </p:nvGraphicFramePr>
        <p:xfrm>
          <a:off x="1071538" y="2137416"/>
          <a:ext cx="7895731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1672978" y="3353002"/>
            <a:ext cx="6042294" cy="576064"/>
            <a:chOff x="504053" y="0"/>
            <a:chExt cx="6042294" cy="57606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Пятиугольник 10"/>
            <p:cNvSpPr/>
            <p:nvPr/>
          </p:nvSpPr>
          <p:spPr>
            <a:xfrm rot="10800000">
              <a:off x="504053" y="0"/>
              <a:ext cx="6042294" cy="576064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ятиугольник 4"/>
            <p:cNvSpPr/>
            <p:nvPr/>
          </p:nvSpPr>
          <p:spPr>
            <a:xfrm>
              <a:off x="648069" y="0"/>
              <a:ext cx="5898278" cy="5760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28" tIns="72390" rIns="135128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b="1" u="none" kern="1200" dirty="0" smtClean="0"/>
                <a:t> Проект в </a:t>
              </a:r>
              <a:r>
                <a:rPr lang="uk-UA" sz="2000" b="1" dirty="0" smtClean="0"/>
                <a:t>у</a:t>
              </a:r>
              <a:r>
                <a:rPr lang="uk-UA" sz="2000" b="1" u="none" kern="1200" dirty="0" smtClean="0"/>
                <a:t>роках з етнографії, англійської мова та виробничого навчання</a:t>
              </a:r>
              <a:endParaRPr lang="ru-RU" sz="2000" u="none" kern="12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672978" y="4424572"/>
            <a:ext cx="6042294" cy="576064"/>
            <a:chOff x="504053" y="0"/>
            <a:chExt cx="6042294" cy="57606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Пятиугольник 13"/>
            <p:cNvSpPr/>
            <p:nvPr/>
          </p:nvSpPr>
          <p:spPr>
            <a:xfrm rot="10800000">
              <a:off x="504053" y="0"/>
              <a:ext cx="6042294" cy="576064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ятиугольник 4"/>
            <p:cNvSpPr/>
            <p:nvPr/>
          </p:nvSpPr>
          <p:spPr>
            <a:xfrm>
              <a:off x="648069" y="0"/>
              <a:ext cx="5898278" cy="5760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28" tIns="72390" rIns="135128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b="1" dirty="0" smtClean="0"/>
                <a:t>Вистави</a:t>
              </a:r>
              <a:r>
                <a:rPr lang="uk-UA" sz="2000" b="1" u="none" kern="1200" dirty="0" smtClean="0"/>
                <a:t> театрального гуртка </a:t>
              </a:r>
              <a:endParaRPr lang="ru-RU" sz="2000" u="none" kern="12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694462" y="5496142"/>
            <a:ext cx="6042294" cy="576064"/>
            <a:chOff x="504053" y="0"/>
            <a:chExt cx="6042294" cy="57606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Пятиугольник 22"/>
            <p:cNvSpPr/>
            <p:nvPr/>
          </p:nvSpPr>
          <p:spPr>
            <a:xfrm rot="10800000">
              <a:off x="504053" y="0"/>
              <a:ext cx="6042294" cy="576064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ятиугольник 4"/>
            <p:cNvSpPr/>
            <p:nvPr/>
          </p:nvSpPr>
          <p:spPr>
            <a:xfrm>
              <a:off x="648069" y="0"/>
              <a:ext cx="5898278" cy="5760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28" tIns="72390" rIns="135128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b="1" u="none" kern="1200" dirty="0" smtClean="0"/>
                <a:t>Етнографічні реконструкції українського костюму</a:t>
              </a:r>
              <a:endParaRPr lang="ru-RU" sz="2000" u="none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8297741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71546"/>
            <a:ext cx="3226096" cy="201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8" t="14877" r="50000" b="8254"/>
          <a:stretch/>
        </p:blipFill>
        <p:spPr bwMode="auto">
          <a:xfrm>
            <a:off x="3811682" y="928670"/>
            <a:ext cx="1546136" cy="21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5784" r="15596" b="7742"/>
          <a:stretch/>
        </p:blipFill>
        <p:spPr bwMode="auto">
          <a:xfrm>
            <a:off x="500034" y="3388475"/>
            <a:ext cx="2058702" cy="28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59" t="15961" r="49558" b="7689"/>
          <a:stretch/>
        </p:blipFill>
        <p:spPr bwMode="auto">
          <a:xfrm>
            <a:off x="2857488" y="3714752"/>
            <a:ext cx="1821669" cy="251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23" t="16832" r="16044" b="7173"/>
          <a:stretch/>
        </p:blipFill>
        <p:spPr bwMode="auto">
          <a:xfrm>
            <a:off x="4929190" y="3786190"/>
            <a:ext cx="1785217" cy="251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24" t="16772" r="16047" b="6760"/>
          <a:stretch/>
        </p:blipFill>
        <p:spPr bwMode="auto">
          <a:xfrm>
            <a:off x="5572132" y="857232"/>
            <a:ext cx="2972416" cy="20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71736" y="3143248"/>
            <a:ext cx="4286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УРОКИ З ЕТНОГРАФІЇ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314324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00892" y="421481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0892" y="5286388"/>
            <a:ext cx="15716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65" t="17103" r="10385" b="3911"/>
          <a:stretch/>
        </p:blipFill>
        <p:spPr bwMode="auto">
          <a:xfrm>
            <a:off x="395536" y="1466383"/>
            <a:ext cx="3672408" cy="231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5720" y="864855"/>
            <a:ext cx="85011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УРОКИ АНГЛІЙСЬКОЇ МОВИ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90" t="18865" r="10888" b="4904"/>
          <a:stretch/>
        </p:blipFill>
        <p:spPr bwMode="auto">
          <a:xfrm>
            <a:off x="5072066" y="1397900"/>
            <a:ext cx="3672408" cy="224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14" t="16338" r="16071" b="7751"/>
          <a:stretch/>
        </p:blipFill>
        <p:spPr bwMode="auto">
          <a:xfrm>
            <a:off x="5072066" y="3857628"/>
            <a:ext cx="3554502" cy="249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14" t="14547" r="15188" b="10966"/>
          <a:stretch/>
        </p:blipFill>
        <p:spPr bwMode="auto">
          <a:xfrm>
            <a:off x="580775" y="3947267"/>
            <a:ext cx="3562597" cy="241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70" t="15638" r="15709" b="8085"/>
          <a:stretch/>
        </p:blipFill>
        <p:spPr bwMode="auto">
          <a:xfrm>
            <a:off x="3563888" y="2492896"/>
            <a:ext cx="1799382" cy="248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97" t="15674" r="15070" b="7843"/>
          <a:stretch/>
        </p:blipFill>
        <p:spPr bwMode="auto">
          <a:xfrm>
            <a:off x="611559" y="1714488"/>
            <a:ext cx="3194053" cy="223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78579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УРОК ВИРОБНИЧОГО НАВЧАННЯ ЗА  ПРОФЕСІЄЮ «ПЕРУКАР (ПЕРУКАР-МОДЕЛЬЄР)»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28" t="16395" r="15722" b="7684"/>
          <a:stretch/>
        </p:blipFill>
        <p:spPr bwMode="auto">
          <a:xfrm>
            <a:off x="3911297" y="1798276"/>
            <a:ext cx="3024336" cy="211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902" t="16816" r="15953" b="6896"/>
          <a:stretch/>
        </p:blipFill>
        <p:spPr bwMode="auto">
          <a:xfrm>
            <a:off x="7020272" y="1762128"/>
            <a:ext cx="1512168" cy="21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85" t="17475" r="15998" b="6736"/>
          <a:stretch/>
        </p:blipFill>
        <p:spPr bwMode="auto">
          <a:xfrm>
            <a:off x="323528" y="4046213"/>
            <a:ext cx="318654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7247" r="16257" b="6386"/>
          <a:stretch/>
        </p:blipFill>
        <p:spPr bwMode="auto">
          <a:xfrm>
            <a:off x="3510069" y="3974761"/>
            <a:ext cx="1695487" cy="239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3879" r="15998" b="9459"/>
          <a:stretch/>
        </p:blipFill>
        <p:spPr bwMode="auto">
          <a:xfrm>
            <a:off x="5265388" y="3870764"/>
            <a:ext cx="1754884" cy="247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27" t="17655" r="53853" b="27843"/>
          <a:stretch/>
        </p:blipFill>
        <p:spPr bwMode="auto">
          <a:xfrm>
            <a:off x="7040907" y="4005593"/>
            <a:ext cx="1671441" cy="22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 descr="http://vikna.if.ua/images/n/gallery/28952/big_cloth_wrfkx_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3259081"/>
            <a:ext cx="5102994" cy="30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idne.ucoz.ua/soft/555555d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931" y="4293096"/>
            <a:ext cx="2514309" cy="190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lib2.znaimo.com.ua/tw_files2/urls_4/985/d-984284/984284_html_m35a3b31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3858" y="1285860"/>
            <a:ext cx="2149328" cy="20122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Documents and Settings\Админ\Рабочий стол\03.02.17. ПРОЕКТ\рис. Костюми\IMG_20170202_1404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357298"/>
            <a:ext cx="3762090" cy="2532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85259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КОНКУРС МАЛЮНКА УКРАЇНСЬКОГО КОСТЮМУ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9" name="Рисунок 9" descr="z3q5ogM-v-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2" t="19444" r="8790" b="9665"/>
          <a:stretch>
            <a:fillRect/>
          </a:stretch>
        </p:blipFill>
        <p:spPr bwMode="auto">
          <a:xfrm>
            <a:off x="500034" y="2000240"/>
            <a:ext cx="4143404" cy="2529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729570"/>
            <a:ext cx="85287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ВИСТАВИ ТЕАТРАЛЬНОГО ГУРТКА </a:t>
            </a:r>
          </a:p>
          <a:p>
            <a:pPr algn="ctr"/>
            <a:r>
              <a:rPr lang="uk-UA" sz="2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«СІЛЬСЬКІ БУВАЛЬЩИНИ», </a:t>
            </a:r>
            <a:endParaRPr lang="ru-RU" sz="26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ХУДОЖНІЙ КЕРІВНИК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ЧЕРНИШ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Н.М</a:t>
            </a:r>
            <a:r>
              <a:rPr lang="uk-UA" sz="2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.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" name="Рисунок 8" descr="C:\Documents and Settings\Админ\Рабочий стол\Фото вистави\c0w0DypHmDc.jpg"/>
          <p:cNvPicPr/>
          <p:nvPr/>
        </p:nvPicPr>
        <p:blipFill>
          <a:blip r:embed="rId4"/>
          <a:srcRect t="38462" b="8686"/>
          <a:stretch>
            <a:fillRect/>
          </a:stretch>
        </p:blipFill>
        <p:spPr bwMode="auto">
          <a:xfrm>
            <a:off x="1372988" y="3987429"/>
            <a:ext cx="6398055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Documents and Settings\Админ\Рабочий стол\Фото вистави\50yWXYK1Q6I.jpg"/>
          <p:cNvPicPr/>
          <p:nvPr/>
        </p:nvPicPr>
        <p:blipFill>
          <a:blip r:embed="rId5" cstate="print"/>
          <a:srcRect l="8738" t="10249" r="6217"/>
          <a:stretch>
            <a:fillRect/>
          </a:stretch>
        </p:blipFill>
        <p:spPr bwMode="auto">
          <a:xfrm>
            <a:off x="5715008" y="2000240"/>
            <a:ext cx="2714644" cy="212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Рисунок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864605"/>
            <a:ext cx="3789409" cy="54885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Вертикальный свиток 10"/>
          <p:cNvSpPr/>
          <p:nvPr/>
        </p:nvSpPr>
        <p:spPr>
          <a:xfrm rot="5400000">
            <a:off x="1321571" y="-178619"/>
            <a:ext cx="2428892" cy="4071966"/>
          </a:xfrm>
          <a:prstGeom prst="verticalScroll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z-Cyrl-AZ"/>
          </a:p>
        </p:txBody>
      </p:sp>
      <p:sp>
        <p:nvSpPr>
          <p:cNvPr id="12" name="Вертикальный свиток 11"/>
          <p:cNvSpPr/>
          <p:nvPr/>
        </p:nvSpPr>
        <p:spPr>
          <a:xfrm rot="5400000">
            <a:off x="821505" y="2607463"/>
            <a:ext cx="3571900" cy="4071966"/>
          </a:xfrm>
          <a:prstGeom prst="verticalScroll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z-Cyrl-AZ"/>
          </a:p>
        </p:txBody>
      </p:sp>
      <p:sp>
        <p:nvSpPr>
          <p:cNvPr id="7" name="TextBox 6"/>
          <p:cNvSpPr txBox="1"/>
          <p:nvPr/>
        </p:nvSpPr>
        <p:spPr>
          <a:xfrm>
            <a:off x="571472" y="1071546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C00000"/>
                </a:solidFill>
                <a:latin typeface="Lovely Sofia BG" pitchFamily="2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Хто </a:t>
            </a:r>
            <a:r>
              <a:rPr lang="uk-UA" sz="2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ми є? </a:t>
            </a:r>
            <a:endParaRPr lang="az-Cyrl-AZ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Звідки </a:t>
            </a:r>
            <a:r>
              <a:rPr lang="uk-UA" sz="2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ми родом? </a:t>
            </a:r>
            <a:endParaRPr lang="az-Cyrl-AZ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Де </a:t>
            </a:r>
            <a:r>
              <a:rPr lang="uk-UA" sz="2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наше коріння і </a:t>
            </a:r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хто</a:t>
            </a:r>
          </a:p>
          <a:p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  наші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  предки</a:t>
            </a:r>
            <a:r>
              <a:rPr lang="uk-UA" sz="2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?</a:t>
            </a:r>
            <a:endParaRPr lang="az-Cyrl-AZ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3357562"/>
            <a:ext cx="3643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Що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значить національний код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</a:t>
            </a:r>
          </a:p>
          <a:p>
            <a:pPr lvl="0"/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чому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 важливо? 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Чим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пишаються українці? 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Чому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вишиванка – душа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нашого</a:t>
            </a:r>
          </a:p>
          <a:p>
            <a:pPr lvl="0"/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народу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Як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відображається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міфологічна</a:t>
            </a:r>
          </a:p>
          <a:p>
            <a:pPr lvl="0"/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складова 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національного образу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</a:p>
          <a:p>
            <a:pPr lvl="0"/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літературі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чому полягає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символізм</a:t>
            </a:r>
          </a:p>
          <a:p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українського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народного костюму?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76" y="936293"/>
            <a:ext cx="87154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РЕКОНСТРУКЦІЯ УКРАЇНСЬКОГО КОСТЮМУ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195" name="Рисунок 5" descr="KW6GcrXfzy8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65" t="22428" r="2512" b="21841"/>
          <a:stretch>
            <a:fillRect/>
          </a:stretch>
        </p:blipFill>
        <p:spPr bwMode="auto">
          <a:xfrm>
            <a:off x="571472" y="1285860"/>
            <a:ext cx="1872208" cy="2173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Рисунок 8" descr="image-0-02-05-d881b0136a8836de14afe3ebf4e696c013663228ae69bc3696b9cf145ec3468a-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15" r="7477" b="10645"/>
          <a:stretch>
            <a:fillRect/>
          </a:stretch>
        </p:blipFill>
        <p:spPr bwMode="auto">
          <a:xfrm>
            <a:off x="642910" y="3714752"/>
            <a:ext cx="1820952" cy="2657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Рисунок 10" descr="image-0-02-05-51c3deb08661f434f7369152976282eb702a54a522f54a8ad9587419572ebba4-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 t="2765" r="3604" b="11307"/>
          <a:stretch>
            <a:fillRect/>
          </a:stretch>
        </p:blipFill>
        <p:spPr bwMode="auto">
          <a:xfrm>
            <a:off x="7072330" y="1357298"/>
            <a:ext cx="1342307" cy="2429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C:\Documents and Settings\Админ\Рабочий стол\1 Фото\CIMG3730.JPG"/>
          <p:cNvPicPr/>
          <p:nvPr/>
        </p:nvPicPr>
        <p:blipFill>
          <a:blip r:embed="rId6" cstate="print"/>
          <a:srcRect t="9303"/>
          <a:stretch>
            <a:fillRect/>
          </a:stretch>
        </p:blipFill>
        <p:spPr bwMode="auto">
          <a:xfrm>
            <a:off x="5429256" y="4214818"/>
            <a:ext cx="2924877" cy="196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Documents and Settings\Админ\Рабочий стол\1 Фото\image-0-02-05-e8b05b30306368f14d5924e1c84545547db93c0ab88004cc3a35064ffbfa450e-V.jpg"/>
          <p:cNvPicPr/>
          <p:nvPr/>
        </p:nvPicPr>
        <p:blipFill>
          <a:blip r:embed="rId7" cstate="print"/>
          <a:srcRect l="5131" t="4038" r="11170" b="25905"/>
          <a:stretch>
            <a:fillRect/>
          </a:stretch>
        </p:blipFill>
        <p:spPr bwMode="auto">
          <a:xfrm>
            <a:off x="5214942" y="1785926"/>
            <a:ext cx="1507076" cy="2043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9" name="Picture 7" descr="H:\1 Фото\image-0-02-05-3b5e766bf9c0e1e15e7fe2847262659c0149133030dda87901d92aa8fd527e46-V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85"/>
          <a:stretch/>
        </p:blipFill>
        <p:spPr bwMode="auto">
          <a:xfrm>
            <a:off x="2714612" y="2786058"/>
            <a:ext cx="2477141" cy="3299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C:\Documents and Settings\Админ\Рабочий стол\1 Фото\C3YAYlJvQQk.jpg"/>
          <p:cNvPicPr/>
          <p:nvPr/>
        </p:nvPicPr>
        <p:blipFill>
          <a:blip r:embed="rId9"/>
          <a:srcRect t="29783" r="9706" b="37906"/>
          <a:stretch>
            <a:fillRect/>
          </a:stretch>
        </p:blipFill>
        <p:spPr bwMode="auto">
          <a:xfrm>
            <a:off x="2928926" y="1571612"/>
            <a:ext cx="2023389" cy="110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642910" y="3357562"/>
            <a:ext cx="185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Чорна М.В.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6215082"/>
            <a:ext cx="185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Штипа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С.В.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86050" y="6072206"/>
            <a:ext cx="2357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Крівенцева О.В.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6072206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Костюминська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Н.І.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86578" y="3714752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Левченко І.В.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Documents and Settings\Админ\Рабочий стол\1 Фото\puYw6GcjyM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89572"/>
            <a:ext cx="1802160" cy="337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Documents and Settings\Админ\Рабочий стол\1 Фото\image-0-02-05-620c14a0f397bc5b9033fbdadbeaf932273ce6f4b0a0af725bccee44ece26340-V.jpg"/>
          <p:cNvPicPr/>
          <p:nvPr/>
        </p:nvPicPr>
        <p:blipFill>
          <a:blip r:embed="rId5" cstate="print"/>
          <a:srcRect t="15385"/>
          <a:stretch>
            <a:fillRect/>
          </a:stretch>
        </p:blipFill>
        <p:spPr bwMode="auto">
          <a:xfrm>
            <a:off x="4143908" y="914635"/>
            <a:ext cx="2232248" cy="329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Documents and Settings\Админ\Рабочий стол\1 Фото\CIMG3719.JPG"/>
          <p:cNvPicPr/>
          <p:nvPr/>
        </p:nvPicPr>
        <p:blipFill>
          <a:blip r:embed="rId6" cstate="print"/>
          <a:srcRect t="9829" r="10850"/>
          <a:stretch>
            <a:fillRect/>
          </a:stretch>
        </p:blipFill>
        <p:spPr bwMode="auto">
          <a:xfrm>
            <a:off x="4139547" y="4452417"/>
            <a:ext cx="2361279" cy="1913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:\1 Фото\image-0-02-05-42bfb56f92181d0e104ab8979f44205904e0eb0840b2ccfd1200c5cdb2c0d0dd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14" t="12407"/>
          <a:stretch>
            <a:fillRect/>
          </a:stretch>
        </p:blipFill>
        <p:spPr bwMode="auto">
          <a:xfrm>
            <a:off x="6572264" y="3143248"/>
            <a:ext cx="1947427" cy="315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pkolosyuk\Desktop\оновлені ДОДАТКИ\фото верстка\8sN0YFqj9t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4528" y="2561828"/>
            <a:ext cx="1125564" cy="2002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pkolosyuk\Desktop\оновлені ДОДАТКИ\фото верстка\wlPM6E4cMgM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470" r="14134" b="10797"/>
          <a:stretch/>
        </p:blipFill>
        <p:spPr bwMode="auto">
          <a:xfrm flipH="1">
            <a:off x="2571736" y="1142984"/>
            <a:ext cx="1314537" cy="1653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Documents and Settings\Админ\Рабочий стол\1 Фото\image-0-02-05-844cb13c6d1498b4fc669b1057e4f671f78bb7dec3856333db83588bfae183b0-V.jpg"/>
          <p:cNvPicPr/>
          <p:nvPr/>
        </p:nvPicPr>
        <p:blipFill rotWithShape="1">
          <a:blip r:embed="rId10" cstate="print"/>
          <a:srcRect t="8271" b="29752"/>
          <a:stretch/>
        </p:blipFill>
        <p:spPr bwMode="auto">
          <a:xfrm>
            <a:off x="6500826" y="574388"/>
            <a:ext cx="2176669" cy="235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H:\1 Фото\4b8ysB4lMZ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960" y="4365104"/>
            <a:ext cx="371241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039742" y="931607"/>
            <a:ext cx="55319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ОФОРМЛЕННЯ ПРОЕКТУ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" name="Рисунок 9" descr="C:\Documents and Settings\Админ\Рабочий стол\10.02.17. проект УКР. КОД\оновлені ДОДАТКИ\фото верстка\DSC01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7564" y="1643050"/>
            <a:ext cx="1576278" cy="104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Documents and Settings\Админ\Рабочий стол\10.02.17. проект УКР. КОД\оновлені ДОДАТКИ\фото верстка\DSC01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835" y="1643050"/>
            <a:ext cx="1476257" cy="104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Documents and Settings\Админ\Рабочий стол\10.02.17. проект УКР. КОД\оновлені ДОДАТКИ\фото верстка\DSC010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357562"/>
            <a:ext cx="3472180" cy="261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429124" y="6000768"/>
            <a:ext cx="4357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Дєдова Ю.В., Назаренко К.О.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17422" y="2928934"/>
            <a:ext cx="4683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Комп'ютерна верстка та дизайн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9" name="Рисунок 18" descr="G:\ПРОЕКТ 2017\DSC0105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5" t="4848" r="9870"/>
          <a:stretch/>
        </p:blipFill>
        <p:spPr bwMode="auto">
          <a:xfrm rot="1707265">
            <a:off x="2387174" y="2010954"/>
            <a:ext cx="1855724" cy="1851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 descr="C:\Documents and Settings\Админ\Рабочий стол\10.02.17. проект УКР. КОД\оновлені ДОДАТКИ\фото верстка\j_lIAbb_k_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375" y="2276872"/>
            <a:ext cx="1917401" cy="138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G:\ПРОЕКТ 2017\DSC01053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61" t="11466" r="4442" b="4777"/>
          <a:stretch/>
        </p:blipFill>
        <p:spPr bwMode="auto">
          <a:xfrm>
            <a:off x="654483" y="3853189"/>
            <a:ext cx="3454240" cy="2499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Рисунок 16" descr="F:\5 457.jpg"/>
          <p:cNvPicPr/>
          <p:nvPr/>
        </p:nvPicPr>
        <p:blipFill>
          <a:blip r:embed="rId10" cstate="print">
            <a:lum bright="-20000" contrast="30000"/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2248" t="18362" b="10016"/>
          <a:stretch>
            <a:fillRect/>
          </a:stretch>
        </p:blipFill>
        <p:spPr bwMode="auto">
          <a:xfrm rot="20769479">
            <a:off x="560084" y="634815"/>
            <a:ext cx="1004705" cy="156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F:\5 456.jpg"/>
          <p:cNvPicPr/>
          <p:nvPr/>
        </p:nvPicPr>
        <p:blipFill>
          <a:blip r:embed="rId12" cstate="print">
            <a:lum bright="-30000" contrast="40000"/>
          </a:blip>
          <a:srcRect l="3743" t="-488"/>
          <a:stretch>
            <a:fillRect/>
          </a:stretch>
        </p:blipFill>
        <p:spPr bwMode="auto">
          <a:xfrm rot="16585284">
            <a:off x="2064957" y="602514"/>
            <a:ext cx="1101042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G:\ПРОЕКТ 2017\DSC0107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71"/>
          <a:stretch/>
        </p:blipFill>
        <p:spPr bwMode="auto">
          <a:xfrm>
            <a:off x="546242" y="3896217"/>
            <a:ext cx="2090641" cy="240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ПРОЕКТ 2017\DSC0106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499"/>
          <a:stretch/>
        </p:blipFill>
        <p:spPr bwMode="auto">
          <a:xfrm>
            <a:off x="546242" y="1052736"/>
            <a:ext cx="2223329" cy="2537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G:\ПРОЕКТ 2017\DSC0106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02" t="22129" r="23726"/>
          <a:stretch/>
        </p:blipFill>
        <p:spPr bwMode="auto">
          <a:xfrm>
            <a:off x="5995578" y="1412776"/>
            <a:ext cx="2193404" cy="2578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 descr="G:\ПРОЕКТ 2017\DSC0105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34480"/>
            <a:ext cx="2376264" cy="334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G:\ПРОЕКТ 2017\DSC0107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07"/>
          <a:stretch/>
        </p:blipFill>
        <p:spPr bwMode="auto">
          <a:xfrm>
            <a:off x="5364088" y="4139892"/>
            <a:ext cx="3456384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ПРОЕКТ 2017\DSC0102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11" r="5301"/>
          <a:stretch/>
        </p:blipFill>
        <p:spPr bwMode="auto">
          <a:xfrm>
            <a:off x="2882132" y="4675625"/>
            <a:ext cx="2210390" cy="162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1538" y="857232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Останні приготування перед захистом проекту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3732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G:\ПРОЕКТ 2017\DSC0109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64"/>
          <a:stretch/>
        </p:blipFill>
        <p:spPr bwMode="auto">
          <a:xfrm>
            <a:off x="3290878" y="887300"/>
            <a:ext cx="2850275" cy="2157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G:\ПРОЕКТ 2017\DSC0111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4" t="12607" r="7032"/>
          <a:stretch/>
        </p:blipFill>
        <p:spPr bwMode="auto">
          <a:xfrm>
            <a:off x="462574" y="3429000"/>
            <a:ext cx="4176464" cy="2943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G:\ПРОЕКТ 2017\DSC011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62"/>
          <a:stretch/>
        </p:blipFill>
        <p:spPr bwMode="auto">
          <a:xfrm>
            <a:off x="571245" y="1171758"/>
            <a:ext cx="2664295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 descr="G:\ПРОЕКТ 2017\DSC0113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1945" y="1149566"/>
            <a:ext cx="2299377" cy="191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G:\ПРОЕКТ 2017\DSC0112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76" t="24145" b="5128"/>
          <a:stretch/>
        </p:blipFill>
        <p:spPr bwMode="auto">
          <a:xfrm>
            <a:off x="4813818" y="3497017"/>
            <a:ext cx="3970385" cy="2864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85918" y="3059668"/>
            <a:ext cx="628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17.02.2017 р. –  відбірковий захист проекту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1243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G:\ПРОЕКТ 2017\ФОТО ГОТОВО\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73" t="2273" r="22853"/>
          <a:stretch/>
        </p:blipFill>
        <p:spPr bwMode="auto">
          <a:xfrm>
            <a:off x="3500430" y="857232"/>
            <a:ext cx="2197833" cy="53016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G:\ПРОЕКТ 2017\ФОТО ГОТОВО\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86" t="3044" r="16199"/>
          <a:stretch/>
        </p:blipFill>
        <p:spPr bwMode="auto">
          <a:xfrm>
            <a:off x="6157486" y="1018634"/>
            <a:ext cx="2448272" cy="5085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G:\ПРОЕКТ 2017\ФОТО ГОТОВО\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65" t="1299" r="20557" b="1299"/>
          <a:stretch/>
        </p:blipFill>
        <p:spPr bwMode="auto">
          <a:xfrm>
            <a:off x="785786" y="928670"/>
            <a:ext cx="2263571" cy="5260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7224" y="6143644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2903C9"/>
                </a:solidFill>
                <a:latin typeface="Arial Black" pitchFamily="34" charset="0"/>
              </a:rPr>
              <a:t>Полтавщина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868" y="6143644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2903C9"/>
                </a:solidFill>
                <a:latin typeface="Arial Black" pitchFamily="34" charset="0"/>
              </a:rPr>
              <a:t>Прикарпаття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3636" y="6143644"/>
            <a:ext cx="22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2903C9"/>
                </a:solidFill>
                <a:latin typeface="Arial Black" pitchFamily="34" charset="0"/>
              </a:rPr>
              <a:t>Слобожанщина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200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G:\ПРОЕКТ 2017\ФОТО ГОТОВО\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54" r="22879"/>
          <a:stretch/>
        </p:blipFill>
        <p:spPr bwMode="auto">
          <a:xfrm>
            <a:off x="323528" y="939566"/>
            <a:ext cx="2189019" cy="5226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G:\ПРОЕКТ 2017\ФОТО ГОТОВО\5 А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91" r="24896"/>
          <a:stretch/>
        </p:blipFill>
        <p:spPr bwMode="auto">
          <a:xfrm>
            <a:off x="4786314" y="857232"/>
            <a:ext cx="1870364" cy="5339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G:\ПРОЕКТ 2017\ФОТО ГОТОВО\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08" t="3061" r="21867"/>
          <a:stretch/>
        </p:blipFill>
        <p:spPr bwMode="auto">
          <a:xfrm>
            <a:off x="6786578" y="857232"/>
            <a:ext cx="2023361" cy="5339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G:\ПРОЕКТ 2017\ФОТО ГОТОВО\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91" r="25362"/>
          <a:stretch/>
        </p:blipFill>
        <p:spPr bwMode="auto">
          <a:xfrm>
            <a:off x="2643174" y="857232"/>
            <a:ext cx="2000264" cy="5357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596" y="6143644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2903C9"/>
                </a:solidFill>
                <a:latin typeface="Arial Black" pitchFamily="34" charset="0"/>
              </a:rPr>
              <a:t>Одещина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6143644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2903C9"/>
                </a:solidFill>
                <a:latin typeface="Arial Black" pitchFamily="34" charset="0"/>
              </a:rPr>
              <a:t>Тернопільщина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57752" y="6143644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2903C9"/>
                </a:solidFill>
                <a:latin typeface="Arial Black" pitchFamily="34" charset="0"/>
              </a:rPr>
              <a:t>Київщина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5140" y="6143644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2903C9"/>
                </a:solidFill>
                <a:latin typeface="Arial Black" pitchFamily="34" charset="0"/>
              </a:rPr>
              <a:t>Буковина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838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79" t="28980" r="15829" b="14727"/>
          <a:stretch/>
        </p:blipFill>
        <p:spPr bwMode="auto">
          <a:xfrm>
            <a:off x="371486" y="1000108"/>
            <a:ext cx="8446401" cy="503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завантаження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5839" y="5044145"/>
            <a:ext cx="1413322" cy="14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9147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Documents and Settings\Юля\Рабочий стол\ \Веноче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919" y="657186"/>
            <a:ext cx="6095600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00232" y="928670"/>
            <a:ext cx="564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solidFill>
                  <a:schemeClr val="accent2">
                    <a:lumMod val="50000"/>
                  </a:schemeClr>
                </a:solidFill>
                <a:latin typeface="Impact" pitchFamily="34" charset="0"/>
              </a:rPr>
              <a:t>Терміни реалізації проекту</a:t>
            </a:r>
            <a:endParaRPr lang="az-Cyrl-AZ" sz="3600" dirty="0">
              <a:solidFill>
                <a:schemeClr val="accent2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1714488"/>
            <a:ext cx="78581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2016-2017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навчальний рік</a:t>
            </a:r>
          </a:p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І етап –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підготовчий </a:t>
            </a:r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(дослідницько-аналітичний) </a:t>
            </a:r>
            <a:endParaRPr lang="uk-UA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вересень-листопад</a:t>
            </a:r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 2016 р.</a:t>
            </a:r>
            <a:endParaRPr lang="az-Cyrl-AZ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ІІ етап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реалізаційний </a:t>
            </a:r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(етап творчого розвитку) </a:t>
            </a:r>
            <a:endParaRPr lang="uk-UA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грудень </a:t>
            </a:r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2016 - січень 2017 р. </a:t>
            </a:r>
            <a:endParaRPr lang="az-Cyrl-AZ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ІІІ етап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підсумковий </a:t>
            </a:r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(заключний) – лютий  2017р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uk-UA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2017-2018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навчальний рік</a:t>
            </a:r>
            <a:endParaRPr lang="uk-UA" sz="24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728" y="4214818"/>
            <a:ext cx="7643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Розробити навчальний посібник з предмету “Етнографія і</a:t>
            </a:r>
          </a:p>
          <a:p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фолькльор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рідного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краю”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 тему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“Особливості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народного одягу</a:t>
            </a:r>
          </a:p>
          <a:p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етнографічних регіонів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України”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Оформити фотогалерею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“Український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код”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Створити сучасну колекцію чоловічого  одягу з використанням</a:t>
            </a:r>
          </a:p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традицій народного одягу…</a:t>
            </a:r>
            <a:endParaRPr lang="az-Cyrl-AZ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az-Cyrl-AZ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Юля\Рабочий стол\Безымян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84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000132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chemeClr val="accent2">
                    <a:lumMod val="50000"/>
                  </a:schemeClr>
                </a:solidFill>
                <a:latin typeface="Impact" pitchFamily="34" charset="0"/>
              </a:rPr>
              <a:t>Проект “Український код” </a:t>
            </a:r>
            <a:br>
              <a:rPr lang="uk-UA" sz="3600" dirty="0" smtClean="0">
                <a:solidFill>
                  <a:schemeClr val="accent2">
                    <a:lumMod val="50000"/>
                  </a:schemeClr>
                </a:solidFill>
                <a:latin typeface="Impact" pitchFamily="34" charset="0"/>
              </a:rPr>
            </a:br>
            <a:r>
              <a:rPr lang="uk-UA" sz="3600" dirty="0" smtClean="0">
                <a:solidFill>
                  <a:schemeClr val="accent2">
                    <a:lumMod val="50000"/>
                  </a:schemeClr>
                </a:solidFill>
                <a:latin typeface="Impact" pitchFamily="34" charset="0"/>
              </a:rPr>
              <a:t>в начальних дисциплінах</a:t>
            </a:r>
            <a:endParaRPr lang="uk-UA" sz="3600" dirty="0">
              <a:solidFill>
                <a:schemeClr val="accent2">
                  <a:lumMod val="50000"/>
                </a:schemeClr>
              </a:solidFill>
              <a:latin typeface="Impact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70014649"/>
              </p:ext>
            </p:extLst>
          </p:nvPr>
        </p:nvGraphicFramePr>
        <p:xfrm>
          <a:off x="1979712" y="1772816"/>
          <a:ext cx="5266928" cy="4381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3799102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1000108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</a:t>
            </a:r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1077" y="1528080"/>
            <a:ext cx="583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Етнографічне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районування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України</a:t>
            </a:r>
            <a:endParaRPr lang="az-Cyrl-AZ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8" name="Рисунок 7" descr="Похожее изображение"/>
          <p:cNvPicPr/>
          <p:nvPr/>
        </p:nvPicPr>
        <p:blipFill rotWithShape="1">
          <a:blip r:embed="rId3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23"/>
          <a:stretch/>
        </p:blipFill>
        <p:spPr bwMode="auto">
          <a:xfrm>
            <a:off x="1511077" y="1998501"/>
            <a:ext cx="6517307" cy="425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1000108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</a:t>
            </a:r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1500174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Від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Л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ьвова до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Луганська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–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особливості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вишиванок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різних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регіонів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7" name="Рисунок 6" descr="вишивка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950" y="2357430"/>
            <a:ext cx="7202826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1000108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</a:t>
            </a:r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50017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Таємничі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коди предків: 12 головних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символів української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вишивки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6934360"/>
              </p:ext>
            </p:extLst>
          </p:nvPr>
        </p:nvGraphicFramePr>
        <p:xfrm>
          <a:off x="642926" y="2178834"/>
          <a:ext cx="7858180" cy="4261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45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45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45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645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62071"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Коло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Квадрат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Світове дерево </a:t>
                      </a:r>
                      <a:endParaRPr lang="az-Cyrl-AZ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Ромб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2071"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Трикутник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Шеврони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Спіпаль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Хрест 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2071"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err="1" smtClean="0">
                          <a:solidFill>
                            <a:srgbClr val="002060"/>
                          </a:solidFill>
                        </a:rPr>
                        <a:t>Сварга</a:t>
                      </a:r>
                      <a:endParaRPr lang="uk-UA" sz="1800" b="1" kern="12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uk-UA" sz="1800" kern="1200" dirty="0" smtClean="0"/>
                    </a:p>
                    <a:p>
                      <a:pPr algn="ctr"/>
                      <a:endParaRPr lang="uk-UA" sz="1800" kern="1200" dirty="0" smtClean="0"/>
                    </a:p>
                    <a:p>
                      <a:pPr algn="ctr"/>
                      <a:endParaRPr lang="uk-UA" sz="1800" kern="1200" dirty="0" smtClean="0"/>
                    </a:p>
                    <a:p>
                      <a:pPr algn="ctr"/>
                      <a:endParaRPr lang="uk-UA" sz="1800" kern="1200" dirty="0" smtClean="0"/>
                    </a:p>
                    <a:p>
                      <a:pPr algn="ctr"/>
                      <a:endParaRPr lang="az-Cyrl-AZ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Ключі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Повна рожа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Кривий танець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Рисунок 9" descr="орнаменти у вишивці, квадрат">
            <a:hlinkClick r:id="rId3"/>
          </p:cNvPr>
          <p:cNvPicPr/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70" t="66068"/>
          <a:stretch>
            <a:fillRect/>
          </a:stretch>
        </p:blipFill>
        <p:spPr bwMode="auto">
          <a:xfrm>
            <a:off x="2771961" y="2516150"/>
            <a:ext cx="1714512" cy="88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орнаменти у вишивці, кола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2" r="74846" b="40274"/>
          <a:stretch>
            <a:fillRect/>
          </a:stretch>
        </p:blipFill>
        <p:spPr bwMode="auto">
          <a:xfrm rot="16200000">
            <a:off x="1174734" y="2123241"/>
            <a:ext cx="912825" cy="16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орнаменти у вишивці, Дерево життя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681"/>
          <a:stretch>
            <a:fillRect/>
          </a:stretch>
        </p:blipFill>
        <p:spPr bwMode="auto">
          <a:xfrm>
            <a:off x="4784904" y="2488365"/>
            <a:ext cx="1684973" cy="9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Кеті Холмс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67" r="72167" b="71036"/>
          <a:stretch>
            <a:fillRect/>
          </a:stretch>
        </p:blipFill>
        <p:spPr bwMode="auto">
          <a:xfrm>
            <a:off x="6698840" y="2576681"/>
            <a:ext cx="1685925" cy="85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орнаменти у вишивці, трикутник">
            <a:hlinkClick r:id="rId11"/>
          </p:cNvPr>
          <p:cNvPicPr/>
          <p:nvPr/>
        </p:nvPicPr>
        <p:blipFill>
          <a:blip r:embed="rId12">
            <a:lum bright="3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6" t="5047" r="74008" b="49877"/>
          <a:stretch>
            <a:fillRect/>
          </a:stretch>
        </p:blipFill>
        <p:spPr bwMode="auto">
          <a:xfrm rot="16200000">
            <a:off x="1189050" y="3318663"/>
            <a:ext cx="856116" cy="1784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орнаменти у вишивці, шеврони">
            <a:hlinkClick r:id="rId13"/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44" t="35766" r="10798" b="20438"/>
          <a:stretch>
            <a:fillRect/>
          </a:stretch>
        </p:blipFill>
        <p:spPr bwMode="auto">
          <a:xfrm rot="16200000">
            <a:off x="3164869" y="3396709"/>
            <a:ext cx="928695" cy="165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орнаменти у вишивці, спіраль">
            <a:hlinkClick r:id="rId15"/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037" t="33737" b="13520"/>
          <a:stretch>
            <a:fillRect/>
          </a:stretch>
        </p:blipFill>
        <p:spPr bwMode="auto">
          <a:xfrm rot="16200000">
            <a:off x="5277854" y="3419535"/>
            <a:ext cx="857257" cy="161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орнаменти у вишивці, хрест">
            <a:hlinkClick r:id="rId17"/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390" r="65977"/>
          <a:stretch>
            <a:fillRect/>
          </a:stretch>
        </p:blipFill>
        <p:spPr bwMode="auto">
          <a:xfrm rot="5400000">
            <a:off x="7094234" y="3469275"/>
            <a:ext cx="907683" cy="149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орнаменти у вишивці, сварга">
            <a:hlinkClick r:id="rId19"/>
          </p:cNvPr>
          <p:cNvPicPr/>
          <p:nvPr/>
        </p:nvPicPr>
        <p:blipFill>
          <a:blip r:embed="rId20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716" r="49057" b="9109"/>
          <a:stretch>
            <a:fillRect/>
          </a:stretch>
        </p:blipFill>
        <p:spPr bwMode="auto">
          <a:xfrm>
            <a:off x="714348" y="5072074"/>
            <a:ext cx="1794801" cy="126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орнаменти у вишивці, ключі">
            <a:hlinkClick r:id="rId21"/>
          </p:cNvPr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67" t="74604" r="49631"/>
          <a:stretch>
            <a:fillRect/>
          </a:stretch>
        </p:blipFill>
        <p:spPr bwMode="auto">
          <a:xfrm>
            <a:off x="2700523" y="5065168"/>
            <a:ext cx="1785950" cy="126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орнаменти у вишивці, повна рожа">
            <a:hlinkClick r:id="rId23"/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61" t="68750" r="46647" b="2634"/>
          <a:stretch>
            <a:fillRect/>
          </a:stretch>
        </p:blipFill>
        <p:spPr bwMode="auto">
          <a:xfrm>
            <a:off x="4650081" y="5014355"/>
            <a:ext cx="1862158" cy="1381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орнаменти у вишивці, кривий танець">
            <a:hlinkClick r:id="rId25"/>
          </p:cNvPr>
          <p:cNvPicPr/>
          <p:nvPr/>
        </p:nvPicPr>
        <p:blipFill>
          <a:blip r:embed="rId26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1" t="80265" r="53598" b="5398"/>
          <a:stretch>
            <a:fillRect/>
          </a:stretch>
        </p:blipFill>
        <p:spPr bwMode="auto">
          <a:xfrm>
            <a:off x="6664799" y="5065168"/>
            <a:ext cx="1754005" cy="1265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538</Words>
  <Application>Microsoft Office PowerPoint</Application>
  <PresentationFormat>Экран (4:3)</PresentationFormat>
  <Paragraphs>142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Проект “Український код”  в начальних дисциплінах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sdf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111</cp:lastModifiedBy>
  <cp:revision>155</cp:revision>
  <dcterms:created xsi:type="dcterms:W3CDTF">2017-02-15T10:54:10Z</dcterms:created>
  <dcterms:modified xsi:type="dcterms:W3CDTF">2017-03-03T13:38:59Z</dcterms:modified>
</cp:coreProperties>
</file>